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
  </p:notesMasterIdLst>
  <p:handoutMasterIdLst>
    <p:handoutMasterId r:id="rId12"/>
  </p:handoutMasterIdLst>
  <p:sldIdLst>
    <p:sldId id="280" r:id="rId5"/>
    <p:sldId id="284" r:id="rId6"/>
    <p:sldId id="281" r:id="rId7"/>
    <p:sldId id="282" r:id="rId8"/>
    <p:sldId id="283" r:id="rId9"/>
    <p:sldId id="277" r:id="rId1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65CCA8-8E5F-9816-44E9-B7A62BA16E22}" name="Emmanuelle Petit" initials="EP" userId="S::epetit@reseaumentorat.com::dcacaec8-4b24-4c93-b22d-1b51dbeb9af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mmanuelle Petit" initials="EP" lastIdx="1" clrIdx="0">
    <p:extLst>
      <p:ext uri="{19B8F6BF-5375-455C-9EA6-DF929625EA0E}">
        <p15:presenceInfo xmlns:p15="http://schemas.microsoft.com/office/powerpoint/2012/main" userId="S::EPetit@reseaumentorat.com::dcacaec8-4b24-4c93-b22d-1b51dbeb9af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EDC2"/>
    <a:srgbClr val="1130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A39334-01D3-D482-1B8B-28C9A17A0633}" v="6" dt="2024-11-01T14:13:15.274"/>
    <p1510:client id="{EB2B4E57-9C19-47C6-BD3A-96E804402F49}" v="2" dt="2024-11-01T14:22:25.8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918" y="7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nuelle Petit" userId="S::epetit@reseaumentorat.com::dcacaec8-4b24-4c93-b22d-1b51dbeb9af6" providerId="AD" clId="Web-{01A39334-01D3-D482-1B8B-28C9A17A0633}"/>
    <pc:docChg chg="modSld">
      <pc:chgData name="Emmanuelle Petit" userId="S::epetit@reseaumentorat.com::dcacaec8-4b24-4c93-b22d-1b51dbeb9af6" providerId="AD" clId="Web-{01A39334-01D3-D482-1B8B-28C9A17A0633}" dt="2024-11-01T14:13:15.274" v="5" actId="20577"/>
      <pc:docMkLst>
        <pc:docMk/>
      </pc:docMkLst>
      <pc:sldChg chg="modSp">
        <pc:chgData name="Emmanuelle Petit" userId="S::epetit@reseaumentorat.com::dcacaec8-4b24-4c93-b22d-1b51dbeb9af6" providerId="AD" clId="Web-{01A39334-01D3-D482-1B8B-28C9A17A0633}" dt="2024-11-01T14:13:15.274" v="5" actId="20577"/>
        <pc:sldMkLst>
          <pc:docMk/>
          <pc:sldMk cId="3404133050" sldId="284"/>
        </pc:sldMkLst>
        <pc:spChg chg="mod">
          <ac:chgData name="Emmanuelle Petit" userId="S::epetit@reseaumentorat.com::dcacaec8-4b24-4c93-b22d-1b51dbeb9af6" providerId="AD" clId="Web-{01A39334-01D3-D482-1B8B-28C9A17A0633}" dt="2024-11-01T14:13:15.274" v="5" actId="20577"/>
          <ac:spMkLst>
            <pc:docMk/>
            <pc:sldMk cId="3404133050" sldId="284"/>
            <ac:spMk id="5" creationId="{E88E7AA7-CB47-9425-7C9F-81EE8D3AD8A4}"/>
          </ac:spMkLst>
        </pc:spChg>
      </pc:sldChg>
    </pc:docChg>
  </pc:docChgLst>
  <pc:docChgLst>
    <pc:chgData name="Solène Tanguay" userId="S::stanguay@reseaumentorat.com::decd31a0-36e7-432d-9e00-7c8512ac9b43" providerId="AD" clId="Web-{AE398639-DEB5-8D8E-7755-B31CCEAC64E9}"/>
    <pc:docChg chg="addSld modSld">
      <pc:chgData name="Solène Tanguay" userId="S::stanguay@reseaumentorat.com::decd31a0-36e7-432d-9e00-7c8512ac9b43" providerId="AD" clId="Web-{AE398639-DEB5-8D8E-7755-B31CCEAC64E9}" dt="2023-08-31T17:37:56.022" v="194" actId="1076"/>
      <pc:docMkLst>
        <pc:docMk/>
      </pc:docMkLst>
      <pc:sldChg chg="addSp delSp modSp add">
        <pc:chgData name="Solène Tanguay" userId="S::stanguay@reseaumentorat.com::decd31a0-36e7-432d-9e00-7c8512ac9b43" providerId="AD" clId="Web-{AE398639-DEB5-8D8E-7755-B31CCEAC64E9}" dt="2023-08-31T17:37:56.022" v="194" actId="1076"/>
        <pc:sldMkLst>
          <pc:docMk/>
          <pc:sldMk cId="3404133050" sldId="284"/>
        </pc:sldMkLst>
      </pc:sldChg>
    </pc:docChg>
  </pc:docChgLst>
  <pc:docChgLst>
    <pc:chgData name="Emmanuelle Petit" userId="dcacaec8-4b24-4c93-b22d-1b51dbeb9af6" providerId="ADAL" clId="{550848C9-F89A-47F2-A0B2-BD92D2FB0D72}"/>
    <pc:docChg chg="undo custSel modSld">
      <pc:chgData name="Emmanuelle Petit" userId="dcacaec8-4b24-4c93-b22d-1b51dbeb9af6" providerId="ADAL" clId="{550848C9-F89A-47F2-A0B2-BD92D2FB0D72}" dt="2022-08-08T17:45:19.801" v="312" actId="20577"/>
      <pc:docMkLst>
        <pc:docMk/>
      </pc:docMkLst>
      <pc:sldChg chg="modSp mod">
        <pc:chgData name="Emmanuelle Petit" userId="dcacaec8-4b24-4c93-b22d-1b51dbeb9af6" providerId="ADAL" clId="{550848C9-F89A-47F2-A0B2-BD92D2FB0D72}" dt="2022-08-08T17:45:07.426" v="311" actId="5793"/>
        <pc:sldMkLst>
          <pc:docMk/>
          <pc:sldMk cId="194529829" sldId="259"/>
        </pc:sldMkLst>
      </pc:sldChg>
      <pc:sldChg chg="modSp mod">
        <pc:chgData name="Emmanuelle Petit" userId="dcacaec8-4b24-4c93-b22d-1b51dbeb9af6" providerId="ADAL" clId="{550848C9-F89A-47F2-A0B2-BD92D2FB0D72}" dt="2022-08-08T17:39:32.205" v="46" actId="20577"/>
        <pc:sldMkLst>
          <pc:docMk/>
          <pc:sldMk cId="3411523499" sldId="269"/>
        </pc:sldMkLst>
      </pc:sldChg>
      <pc:sldChg chg="modSp mod">
        <pc:chgData name="Emmanuelle Petit" userId="dcacaec8-4b24-4c93-b22d-1b51dbeb9af6" providerId="ADAL" clId="{550848C9-F89A-47F2-A0B2-BD92D2FB0D72}" dt="2022-08-08T17:42:58.224" v="248" actId="20577"/>
        <pc:sldMkLst>
          <pc:docMk/>
          <pc:sldMk cId="3896977666" sldId="270"/>
        </pc:sldMkLst>
      </pc:sldChg>
      <pc:sldChg chg="modSp mod">
        <pc:chgData name="Emmanuelle Petit" userId="dcacaec8-4b24-4c93-b22d-1b51dbeb9af6" providerId="ADAL" clId="{550848C9-F89A-47F2-A0B2-BD92D2FB0D72}" dt="2022-08-08T17:37:49.964" v="10" actId="20577"/>
        <pc:sldMkLst>
          <pc:docMk/>
          <pc:sldMk cId="175969473" sldId="271"/>
        </pc:sldMkLst>
      </pc:sldChg>
      <pc:sldChg chg="modSp mod">
        <pc:chgData name="Emmanuelle Petit" userId="dcacaec8-4b24-4c93-b22d-1b51dbeb9af6" providerId="ADAL" clId="{550848C9-F89A-47F2-A0B2-BD92D2FB0D72}" dt="2022-08-08T17:43:54.163" v="259" actId="20577"/>
        <pc:sldMkLst>
          <pc:docMk/>
          <pc:sldMk cId="3016542822" sldId="272"/>
        </pc:sldMkLst>
      </pc:sldChg>
      <pc:sldChg chg="modSp mod">
        <pc:chgData name="Emmanuelle Petit" userId="dcacaec8-4b24-4c93-b22d-1b51dbeb9af6" providerId="ADAL" clId="{550848C9-F89A-47F2-A0B2-BD92D2FB0D72}" dt="2022-08-08T17:43:04.147" v="249" actId="6549"/>
        <pc:sldMkLst>
          <pc:docMk/>
          <pc:sldMk cId="760264182" sldId="273"/>
        </pc:sldMkLst>
      </pc:sldChg>
      <pc:sldChg chg="modSp mod">
        <pc:chgData name="Emmanuelle Petit" userId="dcacaec8-4b24-4c93-b22d-1b51dbeb9af6" providerId="ADAL" clId="{550848C9-F89A-47F2-A0B2-BD92D2FB0D72}" dt="2022-08-08T17:45:19.801" v="312" actId="20577"/>
        <pc:sldMkLst>
          <pc:docMk/>
          <pc:sldMk cId="3518237523" sldId="274"/>
        </pc:sldMkLst>
      </pc:sldChg>
      <pc:sldChg chg="modSp mod delCm modCm">
        <pc:chgData name="Emmanuelle Petit" userId="dcacaec8-4b24-4c93-b22d-1b51dbeb9af6" providerId="ADAL" clId="{550848C9-F89A-47F2-A0B2-BD92D2FB0D72}" dt="2022-08-08T17:37:16.669" v="9"/>
        <pc:sldMkLst>
          <pc:docMk/>
          <pc:sldMk cId="16916130" sldId="276"/>
        </pc:sldMkLst>
      </pc:sldChg>
    </pc:docChg>
  </pc:docChgLst>
  <pc:docChgLst>
    <pc:chgData name="Solène Tanguay" userId="S::stanguay@reseaumentorat.com::decd31a0-36e7-432d-9e00-7c8512ac9b43" providerId="AD" clId="Web-{9BE326A3-2168-1A3C-7E49-65E2F34222EC}"/>
    <pc:docChg chg="modSld">
      <pc:chgData name="Solène Tanguay" userId="S::stanguay@reseaumentorat.com::decd31a0-36e7-432d-9e00-7c8512ac9b43" providerId="AD" clId="Web-{9BE326A3-2168-1A3C-7E49-65E2F34222EC}" dt="2022-08-23T13:10:11.616" v="35" actId="20577"/>
      <pc:docMkLst>
        <pc:docMk/>
      </pc:docMkLst>
      <pc:sldChg chg="modSp">
        <pc:chgData name="Solène Tanguay" userId="S::stanguay@reseaumentorat.com::decd31a0-36e7-432d-9e00-7c8512ac9b43" providerId="AD" clId="Web-{9BE326A3-2168-1A3C-7E49-65E2F34222EC}" dt="2022-08-23T13:02:33.748" v="30" actId="20577"/>
        <pc:sldMkLst>
          <pc:docMk/>
          <pc:sldMk cId="194529829" sldId="259"/>
        </pc:sldMkLst>
      </pc:sldChg>
      <pc:sldChg chg="modSp">
        <pc:chgData name="Solène Tanguay" userId="S::stanguay@reseaumentorat.com::decd31a0-36e7-432d-9e00-7c8512ac9b43" providerId="AD" clId="Web-{9BE326A3-2168-1A3C-7E49-65E2F34222EC}" dt="2022-08-23T12:59:02.924" v="16" actId="20577"/>
        <pc:sldMkLst>
          <pc:docMk/>
          <pc:sldMk cId="1937457515" sldId="267"/>
        </pc:sldMkLst>
      </pc:sldChg>
      <pc:sldChg chg="modSp">
        <pc:chgData name="Solène Tanguay" userId="S::stanguay@reseaumentorat.com::decd31a0-36e7-432d-9e00-7c8512ac9b43" providerId="AD" clId="Web-{9BE326A3-2168-1A3C-7E49-65E2F34222EC}" dt="2022-08-23T13:01:56.421" v="24" actId="20577"/>
        <pc:sldMkLst>
          <pc:docMk/>
          <pc:sldMk cId="3411523499" sldId="269"/>
        </pc:sldMkLst>
      </pc:sldChg>
      <pc:sldChg chg="modSp">
        <pc:chgData name="Solène Tanguay" userId="S::stanguay@reseaumentorat.com::decd31a0-36e7-432d-9e00-7c8512ac9b43" providerId="AD" clId="Web-{9BE326A3-2168-1A3C-7E49-65E2F34222EC}" dt="2022-08-23T13:02:02.639" v="26" actId="20577"/>
        <pc:sldMkLst>
          <pc:docMk/>
          <pc:sldMk cId="3896977666" sldId="270"/>
        </pc:sldMkLst>
      </pc:sldChg>
      <pc:sldChg chg="modSp">
        <pc:chgData name="Solène Tanguay" userId="S::stanguay@reseaumentorat.com::decd31a0-36e7-432d-9e00-7c8512ac9b43" providerId="AD" clId="Web-{9BE326A3-2168-1A3C-7E49-65E2F34222EC}" dt="2022-08-23T13:10:11.616" v="35" actId="20577"/>
        <pc:sldMkLst>
          <pc:docMk/>
          <pc:sldMk cId="760264182" sldId="273"/>
        </pc:sldMkLst>
      </pc:sldChg>
      <pc:sldChg chg="modSp">
        <pc:chgData name="Solène Tanguay" userId="S::stanguay@reseaumentorat.com::decd31a0-36e7-432d-9e00-7c8512ac9b43" providerId="AD" clId="Web-{9BE326A3-2168-1A3C-7E49-65E2F34222EC}" dt="2022-08-23T13:02:42.545" v="32" actId="20577"/>
        <pc:sldMkLst>
          <pc:docMk/>
          <pc:sldMk cId="3518237523" sldId="274"/>
        </pc:sldMkLst>
      </pc:sldChg>
      <pc:sldChg chg="addSp delSp modSp">
        <pc:chgData name="Solène Tanguay" userId="S::stanguay@reseaumentorat.com::decd31a0-36e7-432d-9e00-7c8512ac9b43" providerId="AD" clId="Web-{9BE326A3-2168-1A3C-7E49-65E2F34222EC}" dt="2022-08-23T12:59:37.642" v="22" actId="1076"/>
        <pc:sldMkLst>
          <pc:docMk/>
          <pc:sldMk cId="16916130" sldId="276"/>
        </pc:sldMkLst>
      </pc:sldChg>
    </pc:docChg>
  </pc:docChgLst>
  <pc:docChgLst>
    <pc:chgData name="Solène Tanguay" userId="S::stanguay@reseaumentorat.com::decd31a0-36e7-432d-9e00-7c8512ac9b43" providerId="AD" clId="Web-{42A877E8-2419-EE16-DDB2-41AEB28627F3}"/>
    <pc:docChg chg="modSld">
      <pc:chgData name="Solène Tanguay" userId="S::stanguay@reseaumentorat.com::decd31a0-36e7-432d-9e00-7c8512ac9b43" providerId="AD" clId="Web-{42A877E8-2419-EE16-DDB2-41AEB28627F3}" dt="2023-08-31T20:15:40.070" v="7"/>
      <pc:docMkLst>
        <pc:docMk/>
      </pc:docMkLst>
      <pc:sldChg chg="modSp">
        <pc:chgData name="Solène Tanguay" userId="S::stanguay@reseaumentorat.com::decd31a0-36e7-432d-9e00-7c8512ac9b43" providerId="AD" clId="Web-{42A877E8-2419-EE16-DDB2-41AEB28627F3}" dt="2023-08-31T20:07:08.550" v="2" actId="20577"/>
        <pc:sldMkLst>
          <pc:docMk/>
          <pc:sldMk cId="1379548764" sldId="281"/>
        </pc:sldMkLst>
      </pc:sldChg>
      <pc:sldChg chg="modSp">
        <pc:chgData name="Solène Tanguay" userId="S::stanguay@reseaumentorat.com::decd31a0-36e7-432d-9e00-7c8512ac9b43" providerId="AD" clId="Web-{42A877E8-2419-EE16-DDB2-41AEB28627F3}" dt="2023-08-31T20:15:40.070" v="7"/>
        <pc:sldMkLst>
          <pc:docMk/>
          <pc:sldMk cId="3059401080" sldId="282"/>
        </pc:sldMkLst>
      </pc:sldChg>
      <pc:sldChg chg="modSp">
        <pc:chgData name="Solène Tanguay" userId="S::stanguay@reseaumentorat.com::decd31a0-36e7-432d-9e00-7c8512ac9b43" providerId="AD" clId="Web-{42A877E8-2419-EE16-DDB2-41AEB28627F3}" dt="2023-08-31T20:07:20.175" v="3" actId="20577"/>
        <pc:sldMkLst>
          <pc:docMk/>
          <pc:sldMk cId="3218288283" sldId="283"/>
        </pc:sldMkLst>
      </pc:sldChg>
      <pc:sldChg chg="modSp">
        <pc:chgData name="Solène Tanguay" userId="S::stanguay@reseaumentorat.com::decd31a0-36e7-432d-9e00-7c8512ac9b43" providerId="AD" clId="Web-{42A877E8-2419-EE16-DDB2-41AEB28627F3}" dt="2023-08-31T20:05:22.830" v="1" actId="20577"/>
        <pc:sldMkLst>
          <pc:docMk/>
          <pc:sldMk cId="3404133050" sldId="284"/>
        </pc:sldMkLst>
      </pc:sldChg>
    </pc:docChg>
  </pc:docChgLst>
  <pc:docChgLst>
    <pc:chgData name="Solène Tanguay" userId="S::stanguay@reseaumentorat.com::decd31a0-36e7-432d-9e00-7c8512ac9b43" providerId="AD" clId="Web-{4BD9509C-0BC5-95C7-8209-3F2DD95C554E}"/>
    <pc:docChg chg="modSld">
      <pc:chgData name="Solène Tanguay" userId="S::stanguay@reseaumentorat.com::decd31a0-36e7-432d-9e00-7c8512ac9b43" providerId="AD" clId="Web-{4BD9509C-0BC5-95C7-8209-3F2DD95C554E}" dt="2023-08-31T17:28:19.402" v="49" actId="14100"/>
      <pc:docMkLst>
        <pc:docMk/>
      </pc:docMkLst>
      <pc:sldChg chg="modSp">
        <pc:chgData name="Solène Tanguay" userId="S::stanguay@reseaumentorat.com::decd31a0-36e7-432d-9e00-7c8512ac9b43" providerId="AD" clId="Web-{4BD9509C-0BC5-95C7-8209-3F2DD95C554E}" dt="2023-08-31T17:27:57.214" v="45" actId="20577"/>
        <pc:sldMkLst>
          <pc:docMk/>
          <pc:sldMk cId="1379548764" sldId="281"/>
        </pc:sldMkLst>
      </pc:sldChg>
      <pc:sldChg chg="modSp">
        <pc:chgData name="Solène Tanguay" userId="S::stanguay@reseaumentorat.com::decd31a0-36e7-432d-9e00-7c8512ac9b43" providerId="AD" clId="Web-{4BD9509C-0BC5-95C7-8209-3F2DD95C554E}" dt="2023-08-31T17:28:19.402" v="49" actId="14100"/>
        <pc:sldMkLst>
          <pc:docMk/>
          <pc:sldMk cId="3218288283" sldId="283"/>
        </pc:sldMkLst>
      </pc:sldChg>
    </pc:docChg>
  </pc:docChgLst>
  <pc:docChgLst>
    <pc:chgData name="Solène Tanguay" userId="S::stanguay@reseaumentorat.com::decd31a0-36e7-432d-9e00-7c8512ac9b43" providerId="AD" clId="Web-{B9766958-8FAF-03F2-42B5-774888C7FE7A}"/>
    <pc:docChg chg="addSld delSld modSld">
      <pc:chgData name="Solène Tanguay" userId="S::stanguay@reseaumentorat.com::decd31a0-36e7-432d-9e00-7c8512ac9b43" providerId="AD" clId="Web-{B9766958-8FAF-03F2-42B5-774888C7FE7A}" dt="2022-07-15T13:34:30.384" v="553" actId="20577"/>
      <pc:docMkLst>
        <pc:docMk/>
      </pc:docMkLst>
      <pc:sldChg chg="del">
        <pc:chgData name="Solène Tanguay" userId="S::stanguay@reseaumentorat.com::decd31a0-36e7-432d-9e00-7c8512ac9b43" providerId="AD" clId="Web-{B9766958-8FAF-03F2-42B5-774888C7FE7A}" dt="2022-07-15T13:06:58.922" v="2"/>
        <pc:sldMkLst>
          <pc:docMk/>
          <pc:sldMk cId="1302540114" sldId="256"/>
        </pc:sldMkLst>
      </pc:sldChg>
      <pc:sldChg chg="del">
        <pc:chgData name="Solène Tanguay" userId="S::stanguay@reseaumentorat.com::decd31a0-36e7-432d-9e00-7c8512ac9b43" providerId="AD" clId="Web-{B9766958-8FAF-03F2-42B5-774888C7FE7A}" dt="2022-07-15T13:06:57.391" v="0"/>
        <pc:sldMkLst>
          <pc:docMk/>
          <pc:sldMk cId="2070892336" sldId="257"/>
        </pc:sldMkLst>
      </pc:sldChg>
      <pc:sldChg chg="del">
        <pc:chgData name="Solène Tanguay" userId="S::stanguay@reseaumentorat.com::decd31a0-36e7-432d-9e00-7c8512ac9b43" providerId="AD" clId="Web-{B9766958-8FAF-03F2-42B5-774888C7FE7A}" dt="2022-07-15T13:14:09.007" v="144"/>
        <pc:sldMkLst>
          <pc:docMk/>
          <pc:sldMk cId="1023550913" sldId="258"/>
        </pc:sldMkLst>
      </pc:sldChg>
      <pc:sldChg chg="addSp delSp modSp">
        <pc:chgData name="Solène Tanguay" userId="S::stanguay@reseaumentorat.com::decd31a0-36e7-432d-9e00-7c8512ac9b43" providerId="AD" clId="Web-{B9766958-8FAF-03F2-42B5-774888C7FE7A}" dt="2022-07-15T13:33:22.258" v="546" actId="20577"/>
        <pc:sldMkLst>
          <pc:docMk/>
          <pc:sldMk cId="194529829" sldId="259"/>
        </pc:sldMkLst>
      </pc:sldChg>
      <pc:sldChg chg="del">
        <pc:chgData name="Solène Tanguay" userId="S::stanguay@reseaumentorat.com::decd31a0-36e7-432d-9e00-7c8512ac9b43" providerId="AD" clId="Web-{B9766958-8FAF-03F2-42B5-774888C7FE7A}" dt="2022-07-15T13:06:58.188" v="1"/>
        <pc:sldMkLst>
          <pc:docMk/>
          <pc:sldMk cId="3927598458" sldId="266"/>
        </pc:sldMkLst>
      </pc:sldChg>
      <pc:sldChg chg="addSp delSp modSp">
        <pc:chgData name="Solène Tanguay" userId="S::stanguay@reseaumentorat.com::decd31a0-36e7-432d-9e00-7c8512ac9b43" providerId="AD" clId="Web-{B9766958-8FAF-03F2-42B5-774888C7FE7A}" dt="2022-07-15T13:13:58.616" v="142" actId="20577"/>
        <pc:sldMkLst>
          <pc:docMk/>
          <pc:sldMk cId="1937457515" sldId="267"/>
        </pc:sldMkLst>
      </pc:sldChg>
      <pc:sldChg chg="del">
        <pc:chgData name="Solène Tanguay" userId="S::stanguay@reseaumentorat.com::decd31a0-36e7-432d-9e00-7c8512ac9b43" providerId="AD" clId="Web-{B9766958-8FAF-03F2-42B5-774888C7FE7A}" dt="2022-07-15T13:14:07.460" v="143"/>
        <pc:sldMkLst>
          <pc:docMk/>
          <pc:sldMk cId="380943142" sldId="268"/>
        </pc:sldMkLst>
      </pc:sldChg>
      <pc:sldChg chg="modSp add del replId">
        <pc:chgData name="Solène Tanguay" userId="S::stanguay@reseaumentorat.com::decd31a0-36e7-432d-9e00-7c8512ac9b43" providerId="AD" clId="Web-{B9766958-8FAF-03F2-42B5-774888C7FE7A}" dt="2022-07-15T13:33:31.477" v="548"/>
        <pc:sldMkLst>
          <pc:docMk/>
          <pc:sldMk cId="2210589830" sldId="268"/>
        </pc:sldMkLst>
      </pc:sldChg>
      <pc:sldChg chg="delSp modSp add del replId">
        <pc:chgData name="Solène Tanguay" userId="S::stanguay@reseaumentorat.com::decd31a0-36e7-432d-9e00-7c8512ac9b43" providerId="AD" clId="Web-{B9766958-8FAF-03F2-42B5-774888C7FE7A}" dt="2022-07-15T13:10:58.707" v="106"/>
        <pc:sldMkLst>
          <pc:docMk/>
          <pc:sldMk cId="2547039182" sldId="269"/>
        </pc:sldMkLst>
      </pc:sldChg>
      <pc:sldChg chg="modSp add replId">
        <pc:chgData name="Solène Tanguay" userId="S::stanguay@reseaumentorat.com::decd31a0-36e7-432d-9e00-7c8512ac9b43" providerId="AD" clId="Web-{B9766958-8FAF-03F2-42B5-774888C7FE7A}" dt="2022-07-15T13:34:30.384" v="553" actId="20577"/>
        <pc:sldMkLst>
          <pc:docMk/>
          <pc:sldMk cId="3411523499" sldId="269"/>
        </pc:sldMkLst>
      </pc:sldChg>
    </pc:docChg>
  </pc:docChgLst>
  <pc:docChgLst>
    <pc:chgData name="Solène Tanguay" userId="S::stanguay@reseaumentorat.com::decd31a0-36e7-432d-9e00-7c8512ac9b43" providerId="AD" clId="Web-{766EA1A5-29EB-D803-D8B6-6839FDC6FB3B}"/>
    <pc:docChg chg="addSld delSld modSld">
      <pc:chgData name="Solène Tanguay" userId="S::stanguay@reseaumentorat.com::decd31a0-36e7-432d-9e00-7c8512ac9b43" providerId="AD" clId="Web-{766EA1A5-29EB-D803-D8B6-6839FDC6FB3B}" dt="2023-01-09T16:55:39.653" v="346" actId="20577"/>
      <pc:docMkLst>
        <pc:docMk/>
      </pc:docMkLst>
      <pc:sldChg chg="new del">
        <pc:chgData name="Solène Tanguay" userId="S::stanguay@reseaumentorat.com::decd31a0-36e7-432d-9e00-7c8512ac9b43" providerId="AD" clId="Web-{766EA1A5-29EB-D803-D8B6-6839FDC6FB3B}" dt="2023-01-09T16:44:53.238" v="2"/>
        <pc:sldMkLst>
          <pc:docMk/>
          <pc:sldMk cId="1460807213" sldId="278"/>
        </pc:sldMkLst>
      </pc:sldChg>
      <pc:sldChg chg="addSp delSp modSp new">
        <pc:chgData name="Solène Tanguay" userId="S::stanguay@reseaumentorat.com::decd31a0-36e7-432d-9e00-7c8512ac9b43" providerId="AD" clId="Web-{766EA1A5-29EB-D803-D8B6-6839FDC6FB3B}" dt="2023-01-09T16:55:39.653" v="346" actId="20577"/>
        <pc:sldMkLst>
          <pc:docMk/>
          <pc:sldMk cId="2087799427" sldId="279"/>
        </pc:sldMkLst>
      </pc:sldChg>
    </pc:docChg>
  </pc:docChgLst>
  <pc:docChgLst>
    <pc:chgData name="Emmanuelle Petit" userId="S::epetit@reseaumentorat.com::dcacaec8-4b24-4c93-b22d-1b51dbeb9af6" providerId="AD" clId="Web-{E8CEE5C4-055E-0BAF-1D00-BF9A25C6B686}"/>
    <pc:docChg chg="modSld">
      <pc:chgData name="Emmanuelle Petit" userId="S::epetit@reseaumentorat.com::dcacaec8-4b24-4c93-b22d-1b51dbeb9af6" providerId="AD" clId="Web-{E8CEE5C4-055E-0BAF-1D00-BF9A25C6B686}" dt="2023-09-28T19:59:09.824" v="44" actId="20577"/>
      <pc:docMkLst>
        <pc:docMk/>
      </pc:docMkLst>
      <pc:sldChg chg="modSp">
        <pc:chgData name="Emmanuelle Petit" userId="S::epetit@reseaumentorat.com::dcacaec8-4b24-4c93-b22d-1b51dbeb9af6" providerId="AD" clId="Web-{E8CEE5C4-055E-0BAF-1D00-BF9A25C6B686}" dt="2023-09-28T19:58:52.073" v="28" actId="20577"/>
        <pc:sldMkLst>
          <pc:docMk/>
          <pc:sldMk cId="1379548764" sldId="281"/>
        </pc:sldMkLst>
      </pc:sldChg>
      <pc:sldChg chg="modSp">
        <pc:chgData name="Emmanuelle Petit" userId="S::epetit@reseaumentorat.com::dcacaec8-4b24-4c93-b22d-1b51dbeb9af6" providerId="AD" clId="Web-{E8CEE5C4-055E-0BAF-1D00-BF9A25C6B686}" dt="2023-09-28T19:59:09.824" v="44" actId="20577"/>
        <pc:sldMkLst>
          <pc:docMk/>
          <pc:sldMk cId="3218288283" sldId="283"/>
        </pc:sldMkLst>
      </pc:sldChg>
      <pc:sldChg chg="modSp">
        <pc:chgData name="Emmanuelle Petit" userId="S::epetit@reseaumentorat.com::dcacaec8-4b24-4c93-b22d-1b51dbeb9af6" providerId="AD" clId="Web-{E8CEE5C4-055E-0BAF-1D00-BF9A25C6B686}" dt="2023-09-28T19:58:36.011" v="11" actId="20577"/>
        <pc:sldMkLst>
          <pc:docMk/>
          <pc:sldMk cId="3404133050" sldId="284"/>
        </pc:sldMkLst>
      </pc:sldChg>
    </pc:docChg>
  </pc:docChgLst>
  <pc:docChgLst>
    <pc:chgData name="Solène Tanguay" userId="S::stanguay@reseaumentorat.com::decd31a0-36e7-432d-9e00-7c8512ac9b43" providerId="AD" clId="Web-{025BF96D-1E5E-FA3B-C5B4-4E9B6BF19B4B}"/>
    <pc:docChg chg="addSld delSld modSld sldOrd">
      <pc:chgData name="Solène Tanguay" userId="S::stanguay@reseaumentorat.com::decd31a0-36e7-432d-9e00-7c8512ac9b43" providerId="AD" clId="Web-{025BF96D-1E5E-FA3B-C5B4-4E9B6BF19B4B}" dt="2022-07-18T18:34:12.463" v="2843" actId="1076"/>
      <pc:docMkLst>
        <pc:docMk/>
      </pc:docMkLst>
      <pc:sldChg chg="modSp">
        <pc:chgData name="Solène Tanguay" userId="S::stanguay@reseaumentorat.com::decd31a0-36e7-432d-9e00-7c8512ac9b43" providerId="AD" clId="Web-{025BF96D-1E5E-FA3B-C5B4-4E9B6BF19B4B}" dt="2022-07-18T16:04:17.831" v="1763" actId="1076"/>
        <pc:sldMkLst>
          <pc:docMk/>
          <pc:sldMk cId="194529829" sldId="259"/>
        </pc:sldMkLst>
      </pc:sldChg>
      <pc:sldChg chg="del">
        <pc:chgData name="Solène Tanguay" userId="S::stanguay@reseaumentorat.com::decd31a0-36e7-432d-9e00-7c8512ac9b43" providerId="AD" clId="Web-{025BF96D-1E5E-FA3B-C5B4-4E9B6BF19B4B}" dt="2022-07-18T16:04:42.753" v="1765"/>
        <pc:sldMkLst>
          <pc:docMk/>
          <pc:sldMk cId="1303554040" sldId="260"/>
        </pc:sldMkLst>
      </pc:sldChg>
      <pc:sldChg chg="del">
        <pc:chgData name="Solène Tanguay" userId="S::stanguay@reseaumentorat.com::decd31a0-36e7-432d-9e00-7c8512ac9b43" providerId="AD" clId="Web-{025BF96D-1E5E-FA3B-C5B4-4E9B6BF19B4B}" dt="2022-07-18T16:04:50.582" v="1770"/>
        <pc:sldMkLst>
          <pc:docMk/>
          <pc:sldMk cId="76130628" sldId="261"/>
        </pc:sldMkLst>
      </pc:sldChg>
      <pc:sldChg chg="del">
        <pc:chgData name="Solène Tanguay" userId="S::stanguay@reseaumentorat.com::decd31a0-36e7-432d-9e00-7c8512ac9b43" providerId="AD" clId="Web-{025BF96D-1E5E-FA3B-C5B4-4E9B6BF19B4B}" dt="2022-07-18T16:04:49.800" v="1769"/>
        <pc:sldMkLst>
          <pc:docMk/>
          <pc:sldMk cId="3459837965" sldId="262"/>
        </pc:sldMkLst>
      </pc:sldChg>
      <pc:sldChg chg="del">
        <pc:chgData name="Solène Tanguay" userId="S::stanguay@reseaumentorat.com::decd31a0-36e7-432d-9e00-7c8512ac9b43" providerId="AD" clId="Web-{025BF96D-1E5E-FA3B-C5B4-4E9B6BF19B4B}" dt="2022-07-18T16:04:48.175" v="1767"/>
        <pc:sldMkLst>
          <pc:docMk/>
          <pc:sldMk cId="1172431620" sldId="263"/>
        </pc:sldMkLst>
      </pc:sldChg>
      <pc:sldChg chg="del">
        <pc:chgData name="Solène Tanguay" userId="S::stanguay@reseaumentorat.com::decd31a0-36e7-432d-9e00-7c8512ac9b43" providerId="AD" clId="Web-{025BF96D-1E5E-FA3B-C5B4-4E9B6BF19B4B}" dt="2022-07-18T16:04:48.941" v="1768"/>
        <pc:sldMkLst>
          <pc:docMk/>
          <pc:sldMk cId="3861637452" sldId="264"/>
        </pc:sldMkLst>
      </pc:sldChg>
      <pc:sldChg chg="del">
        <pc:chgData name="Solène Tanguay" userId="S::stanguay@reseaumentorat.com::decd31a0-36e7-432d-9e00-7c8512ac9b43" providerId="AD" clId="Web-{025BF96D-1E5E-FA3B-C5B4-4E9B6BF19B4B}" dt="2022-07-18T16:04:47.707" v="1766"/>
        <pc:sldMkLst>
          <pc:docMk/>
          <pc:sldMk cId="1250604953" sldId="265"/>
        </pc:sldMkLst>
      </pc:sldChg>
      <pc:sldChg chg="addSp delSp modSp">
        <pc:chgData name="Solène Tanguay" userId="S::stanguay@reseaumentorat.com::decd31a0-36e7-432d-9e00-7c8512ac9b43" providerId="AD" clId="Web-{025BF96D-1E5E-FA3B-C5B4-4E9B6BF19B4B}" dt="2022-07-18T18:20:27.939" v="2711" actId="1076"/>
        <pc:sldMkLst>
          <pc:docMk/>
          <pc:sldMk cId="1937457515" sldId="267"/>
        </pc:sldMkLst>
      </pc:sldChg>
      <pc:sldChg chg="modSp ord">
        <pc:chgData name="Solène Tanguay" userId="S::stanguay@reseaumentorat.com::decd31a0-36e7-432d-9e00-7c8512ac9b43" providerId="AD" clId="Web-{025BF96D-1E5E-FA3B-C5B4-4E9B6BF19B4B}" dt="2022-07-18T16:04:34.816" v="1764" actId="1076"/>
        <pc:sldMkLst>
          <pc:docMk/>
          <pc:sldMk cId="3411523499" sldId="269"/>
        </pc:sldMkLst>
      </pc:sldChg>
      <pc:sldChg chg="addSp delSp modSp add ord replId">
        <pc:chgData name="Solène Tanguay" userId="S::stanguay@reseaumentorat.com::decd31a0-36e7-432d-9e00-7c8512ac9b43" providerId="AD" clId="Web-{025BF96D-1E5E-FA3B-C5B4-4E9B6BF19B4B}" dt="2022-07-18T16:02:40.001" v="1742" actId="20577"/>
        <pc:sldMkLst>
          <pc:docMk/>
          <pc:sldMk cId="3896977666" sldId="270"/>
        </pc:sldMkLst>
      </pc:sldChg>
      <pc:sldChg chg="delSp modSp new ord">
        <pc:chgData name="Solène Tanguay" userId="S::stanguay@reseaumentorat.com::decd31a0-36e7-432d-9e00-7c8512ac9b43" providerId="AD" clId="Web-{025BF96D-1E5E-FA3B-C5B4-4E9B6BF19B4B}" dt="2022-07-18T15:30:35.831" v="1072" actId="14100"/>
        <pc:sldMkLst>
          <pc:docMk/>
          <pc:sldMk cId="175969473" sldId="271"/>
        </pc:sldMkLst>
      </pc:sldChg>
      <pc:sldChg chg="modSp add replId">
        <pc:chgData name="Solène Tanguay" userId="S::stanguay@reseaumentorat.com::decd31a0-36e7-432d-9e00-7c8512ac9b43" providerId="AD" clId="Web-{025BF96D-1E5E-FA3B-C5B4-4E9B6BF19B4B}" dt="2022-07-18T15:31:28.707" v="1079" actId="20577"/>
        <pc:sldMkLst>
          <pc:docMk/>
          <pc:sldMk cId="3016542822" sldId="272"/>
        </pc:sldMkLst>
      </pc:sldChg>
      <pc:sldChg chg="modSp add replId">
        <pc:chgData name="Solène Tanguay" userId="S::stanguay@reseaumentorat.com::decd31a0-36e7-432d-9e00-7c8512ac9b43" providerId="AD" clId="Web-{025BF96D-1E5E-FA3B-C5B4-4E9B6BF19B4B}" dt="2022-07-18T16:03:26.283" v="1754" actId="1076"/>
        <pc:sldMkLst>
          <pc:docMk/>
          <pc:sldMk cId="760264182" sldId="273"/>
        </pc:sldMkLst>
      </pc:sldChg>
      <pc:sldChg chg="modSp add ord replId">
        <pc:chgData name="Solène Tanguay" userId="S::stanguay@reseaumentorat.com::decd31a0-36e7-432d-9e00-7c8512ac9b43" providerId="AD" clId="Web-{025BF96D-1E5E-FA3B-C5B4-4E9B6BF19B4B}" dt="2022-07-18T16:02:07.251" v="1739" actId="20577"/>
        <pc:sldMkLst>
          <pc:docMk/>
          <pc:sldMk cId="3518237523" sldId="274"/>
        </pc:sldMkLst>
      </pc:sldChg>
      <pc:sldChg chg="modSp add ord replId">
        <pc:chgData name="Solène Tanguay" userId="S::stanguay@reseaumentorat.com::decd31a0-36e7-432d-9e00-7c8512ac9b43" providerId="AD" clId="Web-{025BF96D-1E5E-FA3B-C5B4-4E9B6BF19B4B}" dt="2022-07-18T18:19:18.064" v="2695"/>
        <pc:sldMkLst>
          <pc:docMk/>
          <pc:sldMk cId="3139075828" sldId="275"/>
        </pc:sldMkLst>
      </pc:sldChg>
      <pc:sldChg chg="addSp delSp modSp new ord">
        <pc:chgData name="Solène Tanguay" userId="S::stanguay@reseaumentorat.com::decd31a0-36e7-432d-9e00-7c8512ac9b43" providerId="AD" clId="Web-{025BF96D-1E5E-FA3B-C5B4-4E9B6BF19B4B}" dt="2022-07-18T18:31:59.277" v="2819" actId="14100"/>
        <pc:sldMkLst>
          <pc:docMk/>
          <pc:sldMk cId="16916130" sldId="276"/>
        </pc:sldMkLst>
      </pc:sldChg>
      <pc:sldChg chg="new del">
        <pc:chgData name="Solène Tanguay" userId="S::stanguay@reseaumentorat.com::decd31a0-36e7-432d-9e00-7c8512ac9b43" providerId="AD" clId="Web-{025BF96D-1E5E-FA3B-C5B4-4E9B6BF19B4B}" dt="2022-07-18T16:07:01.287" v="1850"/>
        <pc:sldMkLst>
          <pc:docMk/>
          <pc:sldMk cId="2736919669" sldId="276"/>
        </pc:sldMkLst>
      </pc:sldChg>
      <pc:sldChg chg="addSp delSp modSp new">
        <pc:chgData name="Solène Tanguay" userId="S::stanguay@reseaumentorat.com::decd31a0-36e7-432d-9e00-7c8512ac9b43" providerId="AD" clId="Web-{025BF96D-1E5E-FA3B-C5B4-4E9B6BF19B4B}" dt="2022-07-18T18:34:12.463" v="2843" actId="1076"/>
        <pc:sldMkLst>
          <pc:docMk/>
          <pc:sldMk cId="359285564" sldId="277"/>
        </pc:sldMkLst>
      </pc:sldChg>
    </pc:docChg>
  </pc:docChgLst>
  <pc:docChgLst>
    <pc:chgData name="Emmanuelle Petit" userId="S::epetit@reseaumentorat.com::dcacaec8-4b24-4c93-b22d-1b51dbeb9af6" providerId="AD" clId="Web-{928555F4-141B-4EA2-B1A5-5E40AEAA687F}"/>
    <pc:docChg chg="mod modSld">
      <pc:chgData name="Emmanuelle Petit" userId="S::epetit@reseaumentorat.com::dcacaec8-4b24-4c93-b22d-1b51dbeb9af6" providerId="AD" clId="Web-{928555F4-141B-4EA2-B1A5-5E40AEAA687F}" dt="2022-07-19T12:47:48.640" v="109" actId="20577"/>
      <pc:docMkLst>
        <pc:docMk/>
      </pc:docMkLst>
      <pc:sldChg chg="modSp">
        <pc:chgData name="Emmanuelle Petit" userId="S::epetit@reseaumentorat.com::dcacaec8-4b24-4c93-b22d-1b51dbeb9af6" providerId="AD" clId="Web-{928555F4-141B-4EA2-B1A5-5E40AEAA687F}" dt="2022-07-19T12:47:14.828" v="106" actId="20577"/>
        <pc:sldMkLst>
          <pc:docMk/>
          <pc:sldMk cId="194529829" sldId="259"/>
        </pc:sldMkLst>
      </pc:sldChg>
      <pc:sldChg chg="modSp">
        <pc:chgData name="Emmanuelle Petit" userId="S::epetit@reseaumentorat.com::dcacaec8-4b24-4c93-b22d-1b51dbeb9af6" providerId="AD" clId="Web-{928555F4-141B-4EA2-B1A5-5E40AEAA687F}" dt="2022-07-19T12:44:35.062" v="61" actId="20577"/>
        <pc:sldMkLst>
          <pc:docMk/>
          <pc:sldMk cId="3411523499" sldId="269"/>
        </pc:sldMkLst>
      </pc:sldChg>
      <pc:sldChg chg="modSp">
        <pc:chgData name="Emmanuelle Petit" userId="S::epetit@reseaumentorat.com::dcacaec8-4b24-4c93-b22d-1b51dbeb9af6" providerId="AD" clId="Web-{928555F4-141B-4EA2-B1A5-5E40AEAA687F}" dt="2022-07-19T12:45:28.030" v="80" actId="20577"/>
        <pc:sldMkLst>
          <pc:docMk/>
          <pc:sldMk cId="3896977666" sldId="270"/>
        </pc:sldMkLst>
      </pc:sldChg>
      <pc:sldChg chg="modSp">
        <pc:chgData name="Emmanuelle Petit" userId="S::epetit@reseaumentorat.com::dcacaec8-4b24-4c93-b22d-1b51dbeb9af6" providerId="AD" clId="Web-{928555F4-141B-4EA2-B1A5-5E40AEAA687F}" dt="2022-07-19T12:43:16.702" v="40" actId="20577"/>
        <pc:sldMkLst>
          <pc:docMk/>
          <pc:sldMk cId="175969473" sldId="271"/>
        </pc:sldMkLst>
      </pc:sldChg>
      <pc:sldChg chg="modSp">
        <pc:chgData name="Emmanuelle Petit" userId="S::epetit@reseaumentorat.com::dcacaec8-4b24-4c93-b22d-1b51dbeb9af6" providerId="AD" clId="Web-{928555F4-141B-4EA2-B1A5-5E40AEAA687F}" dt="2022-07-19T12:46:12.749" v="92" actId="20577"/>
        <pc:sldMkLst>
          <pc:docMk/>
          <pc:sldMk cId="760264182" sldId="273"/>
        </pc:sldMkLst>
      </pc:sldChg>
      <pc:sldChg chg="modSp">
        <pc:chgData name="Emmanuelle Petit" userId="S::epetit@reseaumentorat.com::dcacaec8-4b24-4c93-b22d-1b51dbeb9af6" providerId="AD" clId="Web-{928555F4-141B-4EA2-B1A5-5E40AEAA687F}" dt="2022-07-19T12:47:48.640" v="109" actId="20577"/>
        <pc:sldMkLst>
          <pc:docMk/>
          <pc:sldMk cId="3518237523" sldId="274"/>
        </pc:sldMkLst>
      </pc:sldChg>
      <pc:sldChg chg="modSp addCm">
        <pc:chgData name="Emmanuelle Petit" userId="S::epetit@reseaumentorat.com::dcacaec8-4b24-4c93-b22d-1b51dbeb9af6" providerId="AD" clId="Web-{928555F4-141B-4EA2-B1A5-5E40AEAA687F}" dt="2022-07-19T12:42:24.124" v="5" actId="14100"/>
        <pc:sldMkLst>
          <pc:docMk/>
          <pc:sldMk cId="16916130" sldId="276"/>
        </pc:sldMkLst>
      </pc:sldChg>
    </pc:docChg>
  </pc:docChgLst>
  <pc:docChgLst>
    <pc:chgData name="Solène Tanguay" userId="decd31a0-36e7-432d-9e00-7c8512ac9b43" providerId="ADAL" clId="{AF684DE5-BA0E-4254-A261-4694EFA2F79A}"/>
    <pc:docChg chg="undo custSel addSld delSld modSld">
      <pc:chgData name="Solène Tanguay" userId="decd31a0-36e7-432d-9e00-7c8512ac9b43" providerId="ADAL" clId="{AF684DE5-BA0E-4254-A261-4694EFA2F79A}" dt="2023-01-09T17:22:49.930" v="1249"/>
      <pc:docMkLst>
        <pc:docMk/>
      </pc:docMkLst>
      <pc:sldChg chg="modSp mod">
        <pc:chgData name="Solène Tanguay" userId="decd31a0-36e7-432d-9e00-7c8512ac9b43" providerId="ADAL" clId="{AF684DE5-BA0E-4254-A261-4694EFA2F79A}" dt="2023-01-09T17:22:49.921" v="1244"/>
        <pc:sldMkLst>
          <pc:docMk/>
          <pc:sldMk cId="194529829" sldId="259"/>
        </pc:sldMkLst>
      </pc:sldChg>
      <pc:sldChg chg="modSp mod">
        <pc:chgData name="Solène Tanguay" userId="decd31a0-36e7-432d-9e00-7c8512ac9b43" providerId="ADAL" clId="{AF684DE5-BA0E-4254-A261-4694EFA2F79A}" dt="2023-01-09T17:22:49.844" v="1194"/>
        <pc:sldMkLst>
          <pc:docMk/>
          <pc:sldMk cId="1937457515" sldId="267"/>
        </pc:sldMkLst>
      </pc:sldChg>
      <pc:sldChg chg="modSp mod">
        <pc:chgData name="Solène Tanguay" userId="decd31a0-36e7-432d-9e00-7c8512ac9b43" providerId="ADAL" clId="{AF684DE5-BA0E-4254-A261-4694EFA2F79A}" dt="2023-01-09T17:22:49.901" v="1231"/>
        <pc:sldMkLst>
          <pc:docMk/>
          <pc:sldMk cId="3411523499" sldId="269"/>
        </pc:sldMkLst>
      </pc:sldChg>
      <pc:sldChg chg="modSp mod">
        <pc:chgData name="Solène Tanguay" userId="decd31a0-36e7-432d-9e00-7c8512ac9b43" providerId="ADAL" clId="{AF684DE5-BA0E-4254-A261-4694EFA2F79A}" dt="2023-01-09T17:22:49.907" v="1235"/>
        <pc:sldMkLst>
          <pc:docMk/>
          <pc:sldMk cId="3896977666" sldId="270"/>
        </pc:sldMkLst>
      </pc:sldChg>
      <pc:sldChg chg="modSp mod">
        <pc:chgData name="Solène Tanguay" userId="decd31a0-36e7-432d-9e00-7c8512ac9b43" providerId="ADAL" clId="{AF684DE5-BA0E-4254-A261-4694EFA2F79A}" dt="2023-01-09T17:22:49.894" v="1227"/>
        <pc:sldMkLst>
          <pc:docMk/>
          <pc:sldMk cId="175969473" sldId="271"/>
        </pc:sldMkLst>
      </pc:sldChg>
      <pc:sldChg chg="modSp mod">
        <pc:chgData name="Solène Tanguay" userId="decd31a0-36e7-432d-9e00-7c8512ac9b43" providerId="ADAL" clId="{AF684DE5-BA0E-4254-A261-4694EFA2F79A}" dt="2023-01-09T17:22:49.915" v="1240"/>
        <pc:sldMkLst>
          <pc:docMk/>
          <pc:sldMk cId="3016542822" sldId="272"/>
        </pc:sldMkLst>
      </pc:sldChg>
      <pc:sldChg chg="modSp mod">
        <pc:chgData name="Solène Tanguay" userId="decd31a0-36e7-432d-9e00-7c8512ac9b43" providerId="ADAL" clId="{AF684DE5-BA0E-4254-A261-4694EFA2F79A}" dt="2023-01-09T17:22:49.913" v="1239"/>
        <pc:sldMkLst>
          <pc:docMk/>
          <pc:sldMk cId="760264182" sldId="273"/>
        </pc:sldMkLst>
      </pc:sldChg>
      <pc:sldChg chg="modSp mod">
        <pc:chgData name="Solène Tanguay" userId="decd31a0-36e7-432d-9e00-7c8512ac9b43" providerId="ADAL" clId="{AF684DE5-BA0E-4254-A261-4694EFA2F79A}" dt="2023-01-09T17:22:49.928" v="1248"/>
        <pc:sldMkLst>
          <pc:docMk/>
          <pc:sldMk cId="3518237523" sldId="274"/>
        </pc:sldMkLst>
      </pc:sldChg>
      <pc:sldChg chg="modSp mod">
        <pc:chgData name="Solène Tanguay" userId="decd31a0-36e7-432d-9e00-7c8512ac9b43" providerId="ADAL" clId="{AF684DE5-BA0E-4254-A261-4694EFA2F79A}" dt="2023-01-09T17:22:49.864" v="1207"/>
        <pc:sldMkLst>
          <pc:docMk/>
          <pc:sldMk cId="3139075828" sldId="275"/>
        </pc:sldMkLst>
      </pc:sldChg>
      <pc:sldChg chg="modSp mod">
        <pc:chgData name="Solène Tanguay" userId="decd31a0-36e7-432d-9e00-7c8512ac9b43" providerId="ADAL" clId="{AF684DE5-BA0E-4254-A261-4694EFA2F79A}" dt="2023-01-09T17:22:49.892" v="1226"/>
        <pc:sldMkLst>
          <pc:docMk/>
          <pc:sldMk cId="16916130" sldId="276"/>
        </pc:sldMkLst>
      </pc:sldChg>
      <pc:sldChg chg="modSp mod">
        <pc:chgData name="Solène Tanguay" userId="decd31a0-36e7-432d-9e00-7c8512ac9b43" providerId="ADAL" clId="{AF684DE5-BA0E-4254-A261-4694EFA2F79A}" dt="2023-01-09T17:22:49.930" v="1249"/>
        <pc:sldMkLst>
          <pc:docMk/>
          <pc:sldMk cId="359285564" sldId="277"/>
        </pc:sldMkLst>
      </pc:sldChg>
      <pc:sldChg chg="addSp delSp modSp mod">
        <pc:chgData name="Solène Tanguay" userId="decd31a0-36e7-432d-9e00-7c8512ac9b43" providerId="ADAL" clId="{AF684DE5-BA0E-4254-A261-4694EFA2F79A}" dt="2023-01-09T17:22:49.862" v="1206"/>
        <pc:sldMkLst>
          <pc:docMk/>
          <pc:sldMk cId="2087799427" sldId="279"/>
        </pc:sldMkLst>
      </pc:sldChg>
      <pc:sldChg chg="addSp delSp modSp add del mod">
        <pc:chgData name="Solène Tanguay" userId="decd31a0-36e7-432d-9e00-7c8512ac9b43" providerId="ADAL" clId="{AF684DE5-BA0E-4254-A261-4694EFA2F79A}" dt="2023-01-09T17:21:30.282" v="1190" actId="47"/>
        <pc:sldMkLst>
          <pc:docMk/>
          <pc:sldMk cId="1118675227" sldId="280"/>
        </pc:sldMkLst>
      </pc:sldChg>
    </pc:docChg>
  </pc:docChgLst>
  <pc:docChgLst>
    <pc:chgData name="Emmanuelle Petit" userId="dcacaec8-4b24-4c93-b22d-1b51dbeb9af6" providerId="ADAL" clId="{EB2B4E57-9C19-47C6-BD3A-96E804402F49}"/>
    <pc:docChg chg="undo custSel modSld modMainMaster">
      <pc:chgData name="Emmanuelle Petit" userId="dcacaec8-4b24-4c93-b22d-1b51dbeb9af6" providerId="ADAL" clId="{EB2B4E57-9C19-47C6-BD3A-96E804402F49}" dt="2024-11-01T14:26:24.803" v="272" actId="6549"/>
      <pc:docMkLst>
        <pc:docMk/>
      </pc:docMkLst>
      <pc:sldChg chg="modSp mod">
        <pc:chgData name="Emmanuelle Petit" userId="dcacaec8-4b24-4c93-b22d-1b51dbeb9af6" providerId="ADAL" clId="{EB2B4E57-9C19-47C6-BD3A-96E804402F49}" dt="2024-11-01T14:26:24.803" v="272" actId="6549"/>
        <pc:sldMkLst>
          <pc:docMk/>
          <pc:sldMk cId="3059401080" sldId="282"/>
        </pc:sldMkLst>
        <pc:spChg chg="mod">
          <ac:chgData name="Emmanuelle Petit" userId="dcacaec8-4b24-4c93-b22d-1b51dbeb9af6" providerId="ADAL" clId="{EB2B4E57-9C19-47C6-BD3A-96E804402F49}" dt="2024-11-01T14:26:24.803" v="272" actId="6549"/>
          <ac:spMkLst>
            <pc:docMk/>
            <pc:sldMk cId="3059401080" sldId="282"/>
            <ac:spMk id="6" creationId="{B15C6E48-E0C6-9F0B-E0F4-BC889CC7D18A}"/>
          </ac:spMkLst>
        </pc:spChg>
      </pc:sldChg>
      <pc:sldChg chg="modSp mod">
        <pc:chgData name="Emmanuelle Petit" userId="dcacaec8-4b24-4c93-b22d-1b51dbeb9af6" providerId="ADAL" clId="{EB2B4E57-9C19-47C6-BD3A-96E804402F49}" dt="2024-11-01T14:25:30.945" v="265" actId="1076"/>
        <pc:sldMkLst>
          <pc:docMk/>
          <pc:sldMk cId="3404133050" sldId="284"/>
        </pc:sldMkLst>
        <pc:spChg chg="mod">
          <ac:chgData name="Emmanuelle Petit" userId="dcacaec8-4b24-4c93-b22d-1b51dbeb9af6" providerId="ADAL" clId="{EB2B4E57-9C19-47C6-BD3A-96E804402F49}" dt="2024-11-01T14:24:46.080" v="149" actId="20577"/>
          <ac:spMkLst>
            <pc:docMk/>
            <pc:sldMk cId="3404133050" sldId="284"/>
            <ac:spMk id="5" creationId="{E88E7AA7-CB47-9425-7C9F-81EE8D3AD8A4}"/>
          </ac:spMkLst>
        </pc:spChg>
        <pc:spChg chg="mod">
          <ac:chgData name="Emmanuelle Petit" userId="dcacaec8-4b24-4c93-b22d-1b51dbeb9af6" providerId="ADAL" clId="{EB2B4E57-9C19-47C6-BD3A-96E804402F49}" dt="2024-11-01T14:25:30.945" v="265" actId="1076"/>
          <ac:spMkLst>
            <pc:docMk/>
            <pc:sldMk cId="3404133050" sldId="284"/>
            <ac:spMk id="11" creationId="{9A17CF8F-69FE-43C9-8378-A0A08AF3FF18}"/>
          </ac:spMkLst>
        </pc:spChg>
      </pc:sldChg>
      <pc:sldMasterChg chg="modSldLayout">
        <pc:chgData name="Emmanuelle Petit" userId="dcacaec8-4b24-4c93-b22d-1b51dbeb9af6" providerId="ADAL" clId="{EB2B4E57-9C19-47C6-BD3A-96E804402F49}" dt="2024-11-01T14:23:08.126" v="10" actId="735"/>
        <pc:sldMasterMkLst>
          <pc:docMk/>
          <pc:sldMasterMk cId="258749354" sldId="2147483648"/>
        </pc:sldMasterMkLst>
        <pc:sldLayoutChg chg="modSp">
          <pc:chgData name="Emmanuelle Petit" userId="dcacaec8-4b24-4c93-b22d-1b51dbeb9af6" providerId="ADAL" clId="{EB2B4E57-9C19-47C6-BD3A-96E804402F49}" dt="2024-11-01T14:23:08.126" v="10" actId="735"/>
          <pc:sldLayoutMkLst>
            <pc:docMk/>
            <pc:sldMasterMk cId="258749354" sldId="2147483648"/>
            <pc:sldLayoutMk cId="3671528053" sldId="2147483665"/>
          </pc:sldLayoutMkLst>
        </pc:sldLayoutChg>
        <pc:sldLayoutChg chg="delSp modSp mod">
          <pc:chgData name="Emmanuelle Petit" userId="dcacaec8-4b24-4c93-b22d-1b51dbeb9af6" providerId="ADAL" clId="{EB2B4E57-9C19-47C6-BD3A-96E804402F49}" dt="2024-11-01T14:23:03.288" v="9" actId="207"/>
          <pc:sldLayoutMkLst>
            <pc:docMk/>
            <pc:sldMasterMk cId="258749354" sldId="2147483648"/>
            <pc:sldLayoutMk cId="3671528053" sldId="2147483673"/>
          </pc:sldLayoutMkLst>
          <pc:spChg chg="del">
            <ac:chgData name="Emmanuelle Petit" userId="dcacaec8-4b24-4c93-b22d-1b51dbeb9af6" providerId="ADAL" clId="{EB2B4E57-9C19-47C6-BD3A-96E804402F49}" dt="2024-11-01T14:22:43.118" v="3" actId="478"/>
            <ac:spMkLst>
              <pc:docMk/>
              <pc:sldMasterMk cId="258749354" sldId="2147483648"/>
              <pc:sldLayoutMk cId="3671528053" sldId="2147483673"/>
              <ac:spMk id="4" creationId="{B03670D7-3710-4B68-999D-B159A06B16A1}"/>
            </ac:spMkLst>
          </pc:spChg>
          <pc:spChg chg="mod">
            <ac:chgData name="Emmanuelle Petit" userId="dcacaec8-4b24-4c93-b22d-1b51dbeb9af6" providerId="ADAL" clId="{EB2B4E57-9C19-47C6-BD3A-96E804402F49}" dt="2024-11-01T14:23:03.288" v="9" actId="207"/>
            <ac:spMkLst>
              <pc:docMk/>
              <pc:sldMasterMk cId="258749354" sldId="2147483648"/>
              <pc:sldLayoutMk cId="3671528053" sldId="2147483673"/>
              <ac:spMk id="8" creationId="{A56817A7-85DF-454A-B308-DD20DAD3B705}"/>
            </ac:spMkLst>
          </pc:spChg>
          <pc:picChg chg="mod">
            <ac:chgData name="Emmanuelle Petit" userId="dcacaec8-4b24-4c93-b22d-1b51dbeb9af6" providerId="ADAL" clId="{EB2B4E57-9C19-47C6-BD3A-96E804402F49}" dt="2024-11-01T14:22:25.880" v="2" actId="14826"/>
            <ac:picMkLst>
              <pc:docMk/>
              <pc:sldMasterMk cId="258749354" sldId="2147483648"/>
              <pc:sldLayoutMk cId="3671528053" sldId="2147483673"/>
              <ac:picMk id="3" creationId="{9C7A6E8D-48BF-420B-8F9F-D678C1020556}"/>
            </ac:picMkLst>
          </pc:picChg>
        </pc:sldLayoutChg>
      </pc:sldMasterChg>
    </pc:docChg>
  </pc:docChgLst>
  <pc:docChgLst>
    <pc:chgData name="Solène Tanguay" userId="S::stanguay@reseaumentorat.com::decd31a0-36e7-432d-9e00-7c8512ac9b43" providerId="AD" clId="Web-{F37DC5C5-0AE5-BE32-81CB-8C395D7B1537}"/>
    <pc:docChg chg="modSld">
      <pc:chgData name="Solène Tanguay" userId="S::stanguay@reseaumentorat.com::decd31a0-36e7-432d-9e00-7c8512ac9b43" providerId="AD" clId="Web-{F37DC5C5-0AE5-BE32-81CB-8C395D7B1537}" dt="2022-07-27T17:36:14.048" v="26" actId="20577"/>
      <pc:docMkLst>
        <pc:docMk/>
      </pc:docMkLst>
      <pc:sldChg chg="modSp modCm">
        <pc:chgData name="Solène Tanguay" userId="S::stanguay@reseaumentorat.com::decd31a0-36e7-432d-9e00-7c8512ac9b43" providerId="AD" clId="Web-{F37DC5C5-0AE5-BE32-81CB-8C395D7B1537}" dt="2022-07-27T17:36:14.048" v="26" actId="20577"/>
        <pc:sldMkLst>
          <pc:docMk/>
          <pc:sldMk cId="16916130" sldId="276"/>
        </pc:sldMkLst>
      </pc:sldChg>
    </pc:docChg>
  </pc:docChgLst>
  <pc:docChgLst>
    <pc:chgData name="Solène Tanguay" userId="S::stanguay@reseaumentorat.com::decd31a0-36e7-432d-9e00-7c8512ac9b43" providerId="AD" clId="Web-{D50DC893-5E0D-F1F3-B30E-FD68712D8EE8}"/>
    <pc:docChg chg="modSld">
      <pc:chgData name="Solène Tanguay" userId="S::stanguay@reseaumentorat.com::decd31a0-36e7-432d-9e00-7c8512ac9b43" providerId="AD" clId="Web-{D50DC893-5E0D-F1F3-B30E-FD68712D8EE8}" dt="2022-08-23T12:56:45.608" v="15" actId="20577"/>
      <pc:docMkLst>
        <pc:docMk/>
      </pc:docMkLst>
      <pc:sldChg chg="modSp">
        <pc:chgData name="Solène Tanguay" userId="S::stanguay@reseaumentorat.com::decd31a0-36e7-432d-9e00-7c8512ac9b43" providerId="AD" clId="Web-{D50DC893-5E0D-F1F3-B30E-FD68712D8EE8}" dt="2022-08-23T12:55:49.748" v="8" actId="20577"/>
        <pc:sldMkLst>
          <pc:docMk/>
          <pc:sldMk cId="3411523499" sldId="269"/>
        </pc:sldMkLst>
      </pc:sldChg>
      <pc:sldChg chg="modSp">
        <pc:chgData name="Solène Tanguay" userId="S::stanguay@reseaumentorat.com::decd31a0-36e7-432d-9e00-7c8512ac9b43" providerId="AD" clId="Web-{D50DC893-5E0D-F1F3-B30E-FD68712D8EE8}" dt="2022-08-23T12:55:37.388" v="4" actId="20577"/>
        <pc:sldMkLst>
          <pc:docMk/>
          <pc:sldMk cId="3896977666" sldId="270"/>
        </pc:sldMkLst>
      </pc:sldChg>
      <pc:sldChg chg="modSp">
        <pc:chgData name="Solène Tanguay" userId="S::stanguay@reseaumentorat.com::decd31a0-36e7-432d-9e00-7c8512ac9b43" providerId="AD" clId="Web-{D50DC893-5E0D-F1F3-B30E-FD68712D8EE8}" dt="2022-08-23T12:56:32.514" v="9" actId="14100"/>
        <pc:sldMkLst>
          <pc:docMk/>
          <pc:sldMk cId="760264182" sldId="273"/>
        </pc:sldMkLst>
      </pc:sldChg>
      <pc:sldChg chg="modSp">
        <pc:chgData name="Solène Tanguay" userId="S::stanguay@reseaumentorat.com::decd31a0-36e7-432d-9e00-7c8512ac9b43" providerId="AD" clId="Web-{D50DC893-5E0D-F1F3-B30E-FD68712D8EE8}" dt="2022-08-23T12:56:45.608" v="15" actId="20577"/>
        <pc:sldMkLst>
          <pc:docMk/>
          <pc:sldMk cId="3518237523" sldId="274"/>
        </pc:sldMkLst>
      </pc:sldChg>
    </pc:docChg>
  </pc:docChgLst>
  <pc:docChgLst>
    <pc:chgData name="Solène Tanguay" userId="S::stanguay@reseaumentorat.com::decd31a0-36e7-432d-9e00-7c8512ac9b43" providerId="AD" clId="Web-{4B964426-D0F5-F3A7-A123-6E18517B3611}"/>
    <pc:docChg chg="addSld delSld modSld">
      <pc:chgData name="Solène Tanguay" userId="S::stanguay@reseaumentorat.com::decd31a0-36e7-432d-9e00-7c8512ac9b43" providerId="AD" clId="Web-{4B964426-D0F5-F3A7-A123-6E18517B3611}" dt="2023-08-31T15:03:06.814" v="492"/>
      <pc:docMkLst>
        <pc:docMk/>
      </pc:docMkLst>
      <pc:sldChg chg="del">
        <pc:chgData name="Solène Tanguay" userId="S::stanguay@reseaumentorat.com::decd31a0-36e7-432d-9e00-7c8512ac9b43" providerId="AD" clId="Web-{4B964426-D0F5-F3A7-A123-6E18517B3611}" dt="2023-08-31T14:36:04.099" v="12"/>
        <pc:sldMkLst>
          <pc:docMk/>
          <pc:sldMk cId="194529829" sldId="259"/>
        </pc:sldMkLst>
      </pc:sldChg>
      <pc:sldChg chg="del">
        <pc:chgData name="Solène Tanguay" userId="S::stanguay@reseaumentorat.com::decd31a0-36e7-432d-9e00-7c8512ac9b43" providerId="AD" clId="Web-{4B964426-D0F5-F3A7-A123-6E18517B3611}" dt="2023-08-31T14:16:24.172" v="3"/>
        <pc:sldMkLst>
          <pc:docMk/>
          <pc:sldMk cId="1937457515" sldId="267"/>
        </pc:sldMkLst>
      </pc:sldChg>
      <pc:sldChg chg="del">
        <pc:chgData name="Solène Tanguay" userId="S::stanguay@reseaumentorat.com::decd31a0-36e7-432d-9e00-7c8512ac9b43" providerId="AD" clId="Web-{4B964426-D0F5-F3A7-A123-6E18517B3611}" dt="2023-08-31T14:36:09.568" v="16"/>
        <pc:sldMkLst>
          <pc:docMk/>
          <pc:sldMk cId="3411523499" sldId="269"/>
        </pc:sldMkLst>
      </pc:sldChg>
      <pc:sldChg chg="del">
        <pc:chgData name="Solène Tanguay" userId="S::stanguay@reseaumentorat.com::decd31a0-36e7-432d-9e00-7c8512ac9b43" providerId="AD" clId="Web-{4B964426-D0F5-F3A7-A123-6E18517B3611}" dt="2023-08-31T14:36:08.521" v="15"/>
        <pc:sldMkLst>
          <pc:docMk/>
          <pc:sldMk cId="3896977666" sldId="270"/>
        </pc:sldMkLst>
      </pc:sldChg>
      <pc:sldChg chg="del">
        <pc:chgData name="Solène Tanguay" userId="S::stanguay@reseaumentorat.com::decd31a0-36e7-432d-9e00-7c8512ac9b43" providerId="AD" clId="Web-{4B964426-D0F5-F3A7-A123-6E18517B3611}" dt="2023-08-31T14:35:37.489" v="7"/>
        <pc:sldMkLst>
          <pc:docMk/>
          <pc:sldMk cId="175969473" sldId="271"/>
        </pc:sldMkLst>
      </pc:sldChg>
      <pc:sldChg chg="del">
        <pc:chgData name="Solène Tanguay" userId="S::stanguay@reseaumentorat.com::decd31a0-36e7-432d-9e00-7c8512ac9b43" providerId="AD" clId="Web-{4B964426-D0F5-F3A7-A123-6E18517B3611}" dt="2023-08-31T14:36:05.224" v="13"/>
        <pc:sldMkLst>
          <pc:docMk/>
          <pc:sldMk cId="3016542822" sldId="272"/>
        </pc:sldMkLst>
      </pc:sldChg>
      <pc:sldChg chg="del">
        <pc:chgData name="Solène Tanguay" userId="S::stanguay@reseaumentorat.com::decd31a0-36e7-432d-9e00-7c8512ac9b43" providerId="AD" clId="Web-{4B964426-D0F5-F3A7-A123-6E18517B3611}" dt="2023-08-31T14:36:07.662" v="14"/>
        <pc:sldMkLst>
          <pc:docMk/>
          <pc:sldMk cId="760264182" sldId="273"/>
        </pc:sldMkLst>
      </pc:sldChg>
      <pc:sldChg chg="del">
        <pc:chgData name="Solène Tanguay" userId="S::stanguay@reseaumentorat.com::decd31a0-36e7-432d-9e00-7c8512ac9b43" providerId="AD" clId="Web-{4B964426-D0F5-F3A7-A123-6E18517B3611}" dt="2023-08-31T14:36:02.380" v="11"/>
        <pc:sldMkLst>
          <pc:docMk/>
          <pc:sldMk cId="3518237523" sldId="274"/>
        </pc:sldMkLst>
      </pc:sldChg>
      <pc:sldChg chg="del">
        <pc:chgData name="Solène Tanguay" userId="S::stanguay@reseaumentorat.com::decd31a0-36e7-432d-9e00-7c8512ac9b43" providerId="AD" clId="Web-{4B964426-D0F5-F3A7-A123-6E18517B3611}" dt="2023-08-31T14:16:52.594" v="5"/>
        <pc:sldMkLst>
          <pc:docMk/>
          <pc:sldMk cId="3139075828" sldId="275"/>
        </pc:sldMkLst>
      </pc:sldChg>
      <pc:sldChg chg="del">
        <pc:chgData name="Solène Tanguay" userId="S::stanguay@reseaumentorat.com::decd31a0-36e7-432d-9e00-7c8512ac9b43" providerId="AD" clId="Web-{4B964426-D0F5-F3A7-A123-6E18517B3611}" dt="2023-08-31T14:16:51.923" v="4"/>
        <pc:sldMkLst>
          <pc:docMk/>
          <pc:sldMk cId="16916130" sldId="276"/>
        </pc:sldMkLst>
      </pc:sldChg>
      <pc:sldChg chg="del">
        <pc:chgData name="Solène Tanguay" userId="S::stanguay@reseaumentorat.com::decd31a0-36e7-432d-9e00-7c8512ac9b43" providerId="AD" clId="Web-{4B964426-D0F5-F3A7-A123-6E18517B3611}" dt="2023-08-31T14:35:36.599" v="6"/>
        <pc:sldMkLst>
          <pc:docMk/>
          <pc:sldMk cId="2087799427" sldId="279"/>
        </pc:sldMkLst>
      </pc:sldChg>
      <pc:sldChg chg="add del">
        <pc:chgData name="Solène Tanguay" userId="S::stanguay@reseaumentorat.com::decd31a0-36e7-432d-9e00-7c8512ac9b43" providerId="AD" clId="Web-{4B964426-D0F5-F3A7-A123-6E18517B3611}" dt="2023-08-31T14:16:21.063" v="2"/>
        <pc:sldMkLst>
          <pc:docMk/>
          <pc:sldMk cId="3829331002" sldId="280"/>
        </pc:sldMkLst>
      </pc:sldChg>
      <pc:sldChg chg="modSp add">
        <pc:chgData name="Solène Tanguay" userId="S::stanguay@reseaumentorat.com::decd31a0-36e7-432d-9e00-7c8512ac9b43" providerId="AD" clId="Web-{4B964426-D0F5-F3A7-A123-6E18517B3611}" dt="2023-08-31T14:54:07.789" v="326" actId="20577"/>
        <pc:sldMkLst>
          <pc:docMk/>
          <pc:sldMk cId="1379548764" sldId="281"/>
        </pc:sldMkLst>
      </pc:sldChg>
      <pc:sldChg chg="addSp modSp add">
        <pc:chgData name="Solène Tanguay" userId="S::stanguay@reseaumentorat.com::decd31a0-36e7-432d-9e00-7c8512ac9b43" providerId="AD" clId="Web-{4B964426-D0F5-F3A7-A123-6E18517B3611}" dt="2023-08-31T15:03:06.814" v="492"/>
        <pc:sldMkLst>
          <pc:docMk/>
          <pc:sldMk cId="3059401080" sldId="282"/>
        </pc:sldMkLst>
      </pc:sldChg>
      <pc:sldChg chg="modSp add">
        <pc:chgData name="Solène Tanguay" userId="S::stanguay@reseaumentorat.com::decd31a0-36e7-432d-9e00-7c8512ac9b43" providerId="AD" clId="Web-{4B964426-D0F5-F3A7-A123-6E18517B3611}" dt="2023-08-31T15:01:52.578" v="443" actId="1076"/>
        <pc:sldMkLst>
          <pc:docMk/>
          <pc:sldMk cId="3218288283" sldId="283"/>
        </pc:sldMkLst>
      </pc:sldChg>
      <pc:sldMasterChg chg="addSldLayout">
        <pc:chgData name="Solène Tanguay" userId="S::stanguay@reseaumentorat.com::decd31a0-36e7-432d-9e00-7c8512ac9b43" providerId="AD" clId="Web-{4B964426-D0F5-F3A7-A123-6E18517B3611}" dt="2023-08-31T14:16:10.937" v="0"/>
        <pc:sldMasterMkLst>
          <pc:docMk/>
          <pc:sldMasterMk cId="258749354" sldId="2147483648"/>
        </pc:sldMasterMkLst>
        <pc:sldLayoutChg chg="add">
          <pc:chgData name="Solène Tanguay" userId="S::stanguay@reseaumentorat.com::decd31a0-36e7-432d-9e00-7c8512ac9b43" providerId="AD" clId="Web-{4B964426-D0F5-F3A7-A123-6E18517B3611}" dt="2023-08-31T14:16:10.937" v="0"/>
          <pc:sldLayoutMkLst>
            <pc:docMk/>
            <pc:sldMasterMk cId="258749354" sldId="2147483648"/>
            <pc:sldLayoutMk cId="3671528053" sldId="2147483673"/>
          </pc:sldLayoutMkLst>
        </pc:sldLayoutChg>
      </pc:sldMasterChg>
    </pc:docChg>
  </pc:docChgLst>
  <pc:docChgLst>
    <pc:chgData name="Solène Tanguay" userId="S::stanguay@reseaumentorat.com::decd31a0-36e7-432d-9e00-7c8512ac9b43" providerId="AD" clId="Web-{AC31FC0F-5707-4FF5-820D-75C50DF83FAA}"/>
    <pc:docChg chg="modSld">
      <pc:chgData name="Solène Tanguay" userId="S::stanguay@reseaumentorat.com::decd31a0-36e7-432d-9e00-7c8512ac9b43" providerId="AD" clId="Web-{AC31FC0F-5707-4FF5-820D-75C50DF83FAA}" dt="2022-08-23T12:46:42.356" v="53" actId="14100"/>
      <pc:docMkLst>
        <pc:docMk/>
      </pc:docMkLst>
      <pc:sldChg chg="modSp">
        <pc:chgData name="Solène Tanguay" userId="S::stanguay@reseaumentorat.com::decd31a0-36e7-432d-9e00-7c8512ac9b43" providerId="AD" clId="Web-{AC31FC0F-5707-4FF5-820D-75C50DF83FAA}" dt="2022-08-23T12:43:47.993" v="17" actId="20577"/>
        <pc:sldMkLst>
          <pc:docMk/>
          <pc:sldMk cId="194529829" sldId="259"/>
        </pc:sldMkLst>
      </pc:sldChg>
      <pc:sldChg chg="modSp">
        <pc:chgData name="Solène Tanguay" userId="S::stanguay@reseaumentorat.com::decd31a0-36e7-432d-9e00-7c8512ac9b43" providerId="AD" clId="Web-{AC31FC0F-5707-4FF5-820D-75C50DF83FAA}" dt="2022-08-23T12:43:21.711" v="11" actId="20577"/>
        <pc:sldMkLst>
          <pc:docMk/>
          <pc:sldMk cId="3411523499" sldId="269"/>
        </pc:sldMkLst>
      </pc:sldChg>
      <pc:sldChg chg="modSp">
        <pc:chgData name="Solène Tanguay" userId="S::stanguay@reseaumentorat.com::decd31a0-36e7-432d-9e00-7c8512ac9b43" providerId="AD" clId="Web-{AC31FC0F-5707-4FF5-820D-75C50DF83FAA}" dt="2022-08-23T12:43:34.337" v="13" actId="20577"/>
        <pc:sldMkLst>
          <pc:docMk/>
          <pc:sldMk cId="3896977666" sldId="270"/>
        </pc:sldMkLst>
      </pc:sldChg>
      <pc:sldChg chg="modSp">
        <pc:chgData name="Solène Tanguay" userId="S::stanguay@reseaumentorat.com::decd31a0-36e7-432d-9e00-7c8512ac9b43" providerId="AD" clId="Web-{AC31FC0F-5707-4FF5-820D-75C50DF83FAA}" dt="2022-08-23T12:43:41.009" v="15" actId="20577"/>
        <pc:sldMkLst>
          <pc:docMk/>
          <pc:sldMk cId="760264182" sldId="273"/>
        </pc:sldMkLst>
      </pc:sldChg>
      <pc:sldChg chg="modSp">
        <pc:chgData name="Solène Tanguay" userId="S::stanguay@reseaumentorat.com::decd31a0-36e7-432d-9e00-7c8512ac9b43" providerId="AD" clId="Web-{AC31FC0F-5707-4FF5-820D-75C50DF83FAA}" dt="2022-08-23T12:45:23.761" v="33" actId="20577"/>
        <pc:sldMkLst>
          <pc:docMk/>
          <pc:sldMk cId="3518237523" sldId="274"/>
        </pc:sldMkLst>
      </pc:sldChg>
      <pc:sldChg chg="addSp delSp modSp">
        <pc:chgData name="Solène Tanguay" userId="S::stanguay@reseaumentorat.com::decd31a0-36e7-432d-9e00-7c8512ac9b43" providerId="AD" clId="Web-{AC31FC0F-5707-4FF5-820D-75C50DF83FAA}" dt="2022-08-23T12:46:42.356" v="53" actId="14100"/>
        <pc:sldMkLst>
          <pc:docMk/>
          <pc:sldMk cId="16916130" sldId="276"/>
        </pc:sldMkLst>
      </pc:sldChg>
    </pc:docChg>
  </pc:docChgLst>
  <pc:docChgLst>
    <pc:chgData name="Emmanuelle Petit" userId="S::epetit@reseaumentorat.com::dcacaec8-4b24-4c93-b22d-1b51dbeb9af6" providerId="AD" clId="Web-{1935FCAD-FBD0-8EBA-081C-6D4F3077240C}"/>
    <pc:docChg chg="modSld">
      <pc:chgData name="Emmanuelle Petit" userId="S::epetit@reseaumentorat.com::dcacaec8-4b24-4c93-b22d-1b51dbeb9af6" providerId="AD" clId="Web-{1935FCAD-FBD0-8EBA-081C-6D4F3077240C}" dt="2023-08-31T20:05:27.792" v="0" actId="20577"/>
      <pc:docMkLst>
        <pc:docMk/>
      </pc:docMkLst>
      <pc:sldChg chg="modSp">
        <pc:chgData name="Emmanuelle Petit" userId="S::epetit@reseaumentorat.com::dcacaec8-4b24-4c93-b22d-1b51dbeb9af6" providerId="AD" clId="Web-{1935FCAD-FBD0-8EBA-081C-6D4F3077240C}" dt="2023-08-31T20:05:27.792" v="0" actId="20577"/>
        <pc:sldMkLst>
          <pc:docMk/>
          <pc:sldMk cId="3059401080" sldId="282"/>
        </pc:sldMkLst>
      </pc:sldChg>
    </pc:docChg>
  </pc:docChgLst>
  <pc:docChgLst>
    <pc:chgData name="Emmanuelle Petit" userId="S::epetit@reseaumentorat.com::dcacaec8-4b24-4c93-b22d-1b51dbeb9af6" providerId="AD" clId="Web-{439E5C45-2767-42D5-3C62-2F7F0591092B}"/>
    <pc:docChg chg="modSld">
      <pc:chgData name="Emmanuelle Petit" userId="S::epetit@reseaumentorat.com::dcacaec8-4b24-4c93-b22d-1b51dbeb9af6" providerId="AD" clId="Web-{439E5C45-2767-42D5-3C62-2F7F0591092B}" dt="2024-03-19T14:12:40.095" v="6" actId="20577"/>
      <pc:docMkLst>
        <pc:docMk/>
      </pc:docMkLst>
      <pc:sldChg chg="modSp">
        <pc:chgData name="Emmanuelle Petit" userId="S::epetit@reseaumentorat.com::dcacaec8-4b24-4c93-b22d-1b51dbeb9af6" providerId="AD" clId="Web-{439E5C45-2767-42D5-3C62-2F7F0591092B}" dt="2024-03-19T14:12:40.095" v="6" actId="20577"/>
        <pc:sldMkLst>
          <pc:docMk/>
          <pc:sldMk cId="3404133050" sldId="28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B8FC5936-3EAB-4D2E-8E89-BF5C08B78D4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A"/>
          </a:p>
        </p:txBody>
      </p:sp>
      <p:sp>
        <p:nvSpPr>
          <p:cNvPr id="3" name="Espace réservé de la date 2">
            <a:extLst>
              <a:ext uri="{FF2B5EF4-FFF2-40B4-BE49-F238E27FC236}">
                <a16:creationId xmlns:a16="http://schemas.microsoft.com/office/drawing/2014/main" id="{8D407254-306C-4033-959D-84F0A8DEFBB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E62824B-0ECC-41C6-BD3F-EBEC6DB1BAAE}" type="datetimeFigureOut">
              <a:rPr lang="fr-CA" smtClean="0"/>
              <a:t>2024-11-01</a:t>
            </a:fld>
            <a:endParaRPr lang="fr-CA"/>
          </a:p>
        </p:txBody>
      </p:sp>
      <p:sp>
        <p:nvSpPr>
          <p:cNvPr id="4" name="Espace réservé du pied de page 3">
            <a:extLst>
              <a:ext uri="{FF2B5EF4-FFF2-40B4-BE49-F238E27FC236}">
                <a16:creationId xmlns:a16="http://schemas.microsoft.com/office/drawing/2014/main" id="{C06B597B-33A8-42D6-8818-7C14BC1CA3D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CA"/>
          </a:p>
        </p:txBody>
      </p:sp>
      <p:sp>
        <p:nvSpPr>
          <p:cNvPr id="5" name="Espace réservé du numéro de diapositive 4">
            <a:extLst>
              <a:ext uri="{FF2B5EF4-FFF2-40B4-BE49-F238E27FC236}">
                <a16:creationId xmlns:a16="http://schemas.microsoft.com/office/drawing/2014/main" id="{4D4C7D98-17F2-4C7B-92E9-86A9F3500E7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B24CF4E-33AB-4887-A9CE-528A2CA1E3E6}" type="slidenum">
              <a:rPr lang="fr-CA" smtClean="0"/>
              <a:t>‹N°›</a:t>
            </a:fld>
            <a:endParaRPr lang="fr-CA"/>
          </a:p>
        </p:txBody>
      </p:sp>
    </p:spTree>
    <p:extLst>
      <p:ext uri="{BB962C8B-B14F-4D97-AF65-F5344CB8AC3E}">
        <p14:creationId xmlns:p14="http://schemas.microsoft.com/office/powerpoint/2010/main" val="104433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A"/>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AD9C39-88E7-4300-917A-E4CDC590F77C}" type="datetimeFigureOut">
              <a:rPr lang="fr-CA" smtClean="0"/>
              <a:t>2024-11-01</a:t>
            </a:fld>
            <a:endParaRPr lang="fr-CA"/>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CA"/>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A"/>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82AD30-8E51-4DD9-83BE-BC80C80B39F6}" type="slidenum">
              <a:rPr lang="fr-CA" smtClean="0"/>
              <a:t>‹N°›</a:t>
            </a:fld>
            <a:endParaRPr lang="fr-CA"/>
          </a:p>
        </p:txBody>
      </p:sp>
    </p:spTree>
    <p:extLst>
      <p:ext uri="{BB962C8B-B14F-4D97-AF65-F5344CB8AC3E}">
        <p14:creationId xmlns:p14="http://schemas.microsoft.com/office/powerpoint/2010/main" val="3173190859"/>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verture_Noir_et_Blanc">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81A8AA37-98A1-47BD-9961-C25C559B88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614" y="439402"/>
            <a:ext cx="2549209" cy="1142326"/>
          </a:xfrm>
          <a:prstGeom prst="rect">
            <a:avLst/>
          </a:prstGeom>
        </p:spPr>
      </p:pic>
      <p:pic>
        <p:nvPicPr>
          <p:cNvPr id="7" name="Image 6">
            <a:extLst>
              <a:ext uri="{FF2B5EF4-FFF2-40B4-BE49-F238E27FC236}">
                <a16:creationId xmlns:a16="http://schemas.microsoft.com/office/drawing/2014/main" id="{B6985302-3A78-425E-A4BE-7E18E614409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4771" t="16382" r="34210" b="36480"/>
          <a:stretch/>
        </p:blipFill>
        <p:spPr>
          <a:xfrm>
            <a:off x="5963014" y="0"/>
            <a:ext cx="5840361" cy="6858000"/>
          </a:xfrm>
          <a:prstGeom prst="rect">
            <a:avLst/>
          </a:prstGeom>
        </p:spPr>
      </p:pic>
      <p:sp>
        <p:nvSpPr>
          <p:cNvPr id="8" name="Titre 1">
            <a:extLst>
              <a:ext uri="{FF2B5EF4-FFF2-40B4-BE49-F238E27FC236}">
                <a16:creationId xmlns:a16="http://schemas.microsoft.com/office/drawing/2014/main" id="{8CC4838B-D934-46D9-99BA-7ED57BEAEE88}"/>
              </a:ext>
            </a:extLst>
          </p:cNvPr>
          <p:cNvSpPr>
            <a:spLocks noGrp="1"/>
          </p:cNvSpPr>
          <p:nvPr>
            <p:ph type="ctrTitle" hasCustomPrompt="1"/>
          </p:nvPr>
        </p:nvSpPr>
        <p:spPr>
          <a:xfrm>
            <a:off x="332509" y="2189017"/>
            <a:ext cx="5486400" cy="1288473"/>
          </a:xfrm>
        </p:spPr>
        <p:txBody>
          <a:bodyPr anchor="t">
            <a:normAutofit/>
          </a:bodyPr>
          <a:lstStyle>
            <a:lvl1pPr algn="l">
              <a:defRPr sz="3600" b="1">
                <a:solidFill>
                  <a:schemeClr val="tx1"/>
                </a:solidFill>
              </a:defRPr>
            </a:lvl1pPr>
          </a:lstStyle>
          <a:p>
            <a:r>
              <a:rPr lang="fr-FR"/>
              <a:t>MODIFIEZ LE STYLE DU TITRE</a:t>
            </a:r>
            <a:endParaRPr lang="fr-CA"/>
          </a:p>
        </p:txBody>
      </p:sp>
      <p:sp>
        <p:nvSpPr>
          <p:cNvPr id="9" name="Sous-titre 2">
            <a:extLst>
              <a:ext uri="{FF2B5EF4-FFF2-40B4-BE49-F238E27FC236}">
                <a16:creationId xmlns:a16="http://schemas.microsoft.com/office/drawing/2014/main" id="{29836E25-CD51-4593-B1FF-98E2A9E41026}"/>
              </a:ext>
            </a:extLst>
          </p:cNvPr>
          <p:cNvSpPr>
            <a:spLocks noGrp="1"/>
          </p:cNvSpPr>
          <p:nvPr>
            <p:ph type="subTitle" idx="1"/>
          </p:nvPr>
        </p:nvSpPr>
        <p:spPr>
          <a:xfrm>
            <a:off x="332509" y="3620511"/>
            <a:ext cx="4091709" cy="1655762"/>
          </a:xfrm>
        </p:spPr>
        <p:txBody>
          <a:bodyPr>
            <a:normAutofit/>
          </a:bodyPr>
          <a:lstStyle>
            <a:lvl1pPr marL="0" indent="0" algn="l">
              <a:buNone/>
              <a:defRPr sz="20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CA"/>
          </a:p>
        </p:txBody>
      </p:sp>
      <p:sp>
        <p:nvSpPr>
          <p:cNvPr id="10" name="Rectangle 9">
            <a:extLst>
              <a:ext uri="{FF2B5EF4-FFF2-40B4-BE49-F238E27FC236}">
                <a16:creationId xmlns:a16="http://schemas.microsoft.com/office/drawing/2014/main" id="{49E899A2-F890-47DE-888C-D69DD7790D2C}"/>
              </a:ext>
            </a:extLst>
          </p:cNvPr>
          <p:cNvSpPr/>
          <p:nvPr userDrawn="1"/>
        </p:nvSpPr>
        <p:spPr>
          <a:xfrm>
            <a:off x="11592232" y="196645"/>
            <a:ext cx="442452" cy="12880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4258548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Titre de section">
    <p:bg>
      <p:bgPr>
        <a:solidFill>
          <a:schemeClr val="tx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8F384E-0C80-46BC-95E5-A4F109BA1906}"/>
              </a:ext>
            </a:extLst>
          </p:cNvPr>
          <p:cNvSpPr>
            <a:spLocks noGrp="1"/>
          </p:cNvSpPr>
          <p:nvPr>
            <p:ph type="title" hasCustomPrompt="1"/>
          </p:nvPr>
        </p:nvSpPr>
        <p:spPr>
          <a:xfrm>
            <a:off x="379268" y="435121"/>
            <a:ext cx="6030768" cy="1753898"/>
          </a:xfrm>
        </p:spPr>
        <p:txBody>
          <a:bodyPr anchor="t">
            <a:normAutofit/>
          </a:bodyPr>
          <a:lstStyle>
            <a:lvl1pPr>
              <a:defRPr sz="5400" b="1">
                <a:solidFill>
                  <a:schemeClr val="bg1"/>
                </a:solidFill>
              </a:defRPr>
            </a:lvl1pPr>
          </a:lstStyle>
          <a:p>
            <a:r>
              <a:rPr lang="fr-FR"/>
              <a:t>MODIFIEZ LE STYLE DU TITRE</a:t>
            </a:r>
            <a:endParaRPr lang="fr-CA"/>
          </a:p>
        </p:txBody>
      </p:sp>
      <p:sp>
        <p:nvSpPr>
          <p:cNvPr id="3" name="Espace réservé du texte 2">
            <a:extLst>
              <a:ext uri="{FF2B5EF4-FFF2-40B4-BE49-F238E27FC236}">
                <a16:creationId xmlns:a16="http://schemas.microsoft.com/office/drawing/2014/main" id="{8223540F-EC39-4236-BF22-A2AA55E87EF2}"/>
              </a:ext>
            </a:extLst>
          </p:cNvPr>
          <p:cNvSpPr>
            <a:spLocks noGrp="1"/>
          </p:cNvSpPr>
          <p:nvPr>
            <p:ph type="body" idx="1" hasCustomPrompt="1"/>
          </p:nvPr>
        </p:nvSpPr>
        <p:spPr>
          <a:xfrm>
            <a:off x="379268" y="2566699"/>
            <a:ext cx="10515600" cy="1500187"/>
          </a:xfrm>
        </p:spPr>
        <p:txBody>
          <a:bodyPr/>
          <a:lstStyle>
            <a:lvl1pPr marL="0" indent="0">
              <a:buNone/>
              <a:defRPr sz="2400" b="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Sous-titre</a:t>
            </a:r>
          </a:p>
        </p:txBody>
      </p:sp>
      <p:sp>
        <p:nvSpPr>
          <p:cNvPr id="5" name="Espace réservé du pied de page 4">
            <a:extLst>
              <a:ext uri="{FF2B5EF4-FFF2-40B4-BE49-F238E27FC236}">
                <a16:creationId xmlns:a16="http://schemas.microsoft.com/office/drawing/2014/main" id="{0A4DCBA4-EC82-4D67-9C60-501B54DB13BC}"/>
              </a:ext>
            </a:extLst>
          </p:cNvPr>
          <p:cNvSpPr>
            <a:spLocks noGrp="1"/>
          </p:cNvSpPr>
          <p:nvPr>
            <p:ph type="ftr" sz="quarter" idx="11"/>
          </p:nvPr>
        </p:nvSpPr>
        <p:spPr/>
        <p:txBody>
          <a:bodyPr/>
          <a:lstStyle>
            <a:lvl1pPr>
              <a:defRPr>
                <a:solidFill>
                  <a:schemeClr val="bg1"/>
                </a:solidFill>
              </a:defRPr>
            </a:lvl1pPr>
          </a:lstStyle>
          <a:p>
            <a:r>
              <a:rPr lang="fr-CA"/>
              <a:t>RÉSEAU MENTORAT 2021</a:t>
            </a:r>
          </a:p>
        </p:txBody>
      </p:sp>
      <p:sp>
        <p:nvSpPr>
          <p:cNvPr id="6" name="Espace réservé du numéro de diapositive 5">
            <a:extLst>
              <a:ext uri="{FF2B5EF4-FFF2-40B4-BE49-F238E27FC236}">
                <a16:creationId xmlns:a16="http://schemas.microsoft.com/office/drawing/2014/main" id="{6D0FF6CB-DA69-4E14-903F-5A8B6D9BDAD1}"/>
              </a:ext>
            </a:extLst>
          </p:cNvPr>
          <p:cNvSpPr>
            <a:spLocks noGrp="1"/>
          </p:cNvSpPr>
          <p:nvPr>
            <p:ph type="sldNum" sz="quarter" idx="12"/>
          </p:nvPr>
        </p:nvSpPr>
        <p:spPr/>
        <p:txBody>
          <a:bodyPr/>
          <a:lstStyle>
            <a:lvl1pPr>
              <a:defRPr>
                <a:solidFill>
                  <a:schemeClr val="bg1"/>
                </a:solidFill>
              </a:defRPr>
            </a:lvl1pPr>
          </a:lstStyle>
          <a:p>
            <a:fld id="{7D2A1EF5-650A-4BAA-921D-020EF86BC50F}" type="slidenum">
              <a:rPr lang="fr-CA" smtClean="0"/>
              <a:pPr/>
              <a:t>‹N°›</a:t>
            </a:fld>
            <a:endParaRPr lang="fr-CA"/>
          </a:p>
        </p:txBody>
      </p:sp>
      <p:pic>
        <p:nvPicPr>
          <p:cNvPr id="8" name="Image 7" descr="Une image contenant dessin&#10;&#10;Description générée automatiquement">
            <a:extLst>
              <a:ext uri="{FF2B5EF4-FFF2-40B4-BE49-F238E27FC236}">
                <a16:creationId xmlns:a16="http://schemas.microsoft.com/office/drawing/2014/main" id="{E11CB76B-6E87-4D2B-B186-E02EC8A67DD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9960" t="15578" r="41063" b="13756"/>
          <a:stretch/>
        </p:blipFill>
        <p:spPr>
          <a:xfrm>
            <a:off x="11580992" y="258186"/>
            <a:ext cx="420653" cy="1210396"/>
          </a:xfrm>
          <a:prstGeom prst="rect">
            <a:avLst/>
          </a:prstGeom>
        </p:spPr>
      </p:pic>
    </p:spTree>
    <p:extLst>
      <p:ext uri="{BB962C8B-B14F-4D97-AF65-F5344CB8AC3E}">
        <p14:creationId xmlns:p14="http://schemas.microsoft.com/office/powerpoint/2010/main" val="13321917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re de section - Blanc">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5C032524-2006-470D-93D9-1AF53A62BBD4}"/>
              </a:ext>
            </a:extLst>
          </p:cNvPr>
          <p:cNvSpPr>
            <a:spLocks noGrp="1"/>
          </p:cNvSpPr>
          <p:nvPr>
            <p:ph type="ftr" sz="quarter" idx="10"/>
          </p:nvPr>
        </p:nvSpPr>
        <p:spPr/>
        <p:txBody>
          <a:bodyPr/>
          <a:lstStyle/>
          <a:p>
            <a:r>
              <a:rPr lang="fr-CA"/>
              <a:t>RÉSEAU MENTORAT 2021</a:t>
            </a:r>
          </a:p>
        </p:txBody>
      </p:sp>
      <p:sp>
        <p:nvSpPr>
          <p:cNvPr id="4" name="Espace réservé du numéro de diapositive 3">
            <a:extLst>
              <a:ext uri="{FF2B5EF4-FFF2-40B4-BE49-F238E27FC236}">
                <a16:creationId xmlns:a16="http://schemas.microsoft.com/office/drawing/2014/main" id="{852E0DE4-BF6A-40A4-A9E1-93125AADAD48}"/>
              </a:ext>
            </a:extLst>
          </p:cNvPr>
          <p:cNvSpPr>
            <a:spLocks noGrp="1"/>
          </p:cNvSpPr>
          <p:nvPr>
            <p:ph type="sldNum" sz="quarter" idx="11"/>
          </p:nvPr>
        </p:nvSpPr>
        <p:spPr/>
        <p:txBody>
          <a:bodyPr/>
          <a:lstStyle/>
          <a:p>
            <a:fld id="{7D2A1EF5-650A-4BAA-921D-020EF86BC50F}" type="slidenum">
              <a:rPr lang="fr-CA" smtClean="0"/>
              <a:pPr/>
              <a:t>‹N°›</a:t>
            </a:fld>
            <a:endParaRPr lang="fr-CA"/>
          </a:p>
        </p:txBody>
      </p:sp>
      <p:sp>
        <p:nvSpPr>
          <p:cNvPr id="5" name="Titre 1">
            <a:extLst>
              <a:ext uri="{FF2B5EF4-FFF2-40B4-BE49-F238E27FC236}">
                <a16:creationId xmlns:a16="http://schemas.microsoft.com/office/drawing/2014/main" id="{0257DD59-EDA1-47D2-88FC-DA426DD4113B}"/>
              </a:ext>
            </a:extLst>
          </p:cNvPr>
          <p:cNvSpPr>
            <a:spLocks noGrp="1"/>
          </p:cNvSpPr>
          <p:nvPr>
            <p:ph type="title" hasCustomPrompt="1"/>
          </p:nvPr>
        </p:nvSpPr>
        <p:spPr>
          <a:xfrm>
            <a:off x="379268" y="435121"/>
            <a:ext cx="6030768" cy="1753898"/>
          </a:xfrm>
        </p:spPr>
        <p:txBody>
          <a:bodyPr anchor="t">
            <a:normAutofit/>
          </a:bodyPr>
          <a:lstStyle>
            <a:lvl1pPr>
              <a:defRPr sz="5400" b="1">
                <a:solidFill>
                  <a:schemeClr val="tx1"/>
                </a:solidFill>
              </a:defRPr>
            </a:lvl1pPr>
          </a:lstStyle>
          <a:p>
            <a:r>
              <a:rPr lang="fr-FR"/>
              <a:t>MODIFIEZ LE STYLE DU TITRE</a:t>
            </a:r>
            <a:endParaRPr lang="fr-CA"/>
          </a:p>
        </p:txBody>
      </p:sp>
      <p:sp>
        <p:nvSpPr>
          <p:cNvPr id="6" name="Espace réservé du texte 2">
            <a:extLst>
              <a:ext uri="{FF2B5EF4-FFF2-40B4-BE49-F238E27FC236}">
                <a16:creationId xmlns:a16="http://schemas.microsoft.com/office/drawing/2014/main" id="{B673BC3C-E504-4226-BB3C-10CBFE2D517B}"/>
              </a:ext>
            </a:extLst>
          </p:cNvPr>
          <p:cNvSpPr>
            <a:spLocks noGrp="1"/>
          </p:cNvSpPr>
          <p:nvPr>
            <p:ph type="body" idx="1" hasCustomPrompt="1"/>
          </p:nvPr>
        </p:nvSpPr>
        <p:spPr>
          <a:xfrm>
            <a:off x="379268" y="2566699"/>
            <a:ext cx="105156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Sous-titre</a:t>
            </a:r>
          </a:p>
        </p:txBody>
      </p:sp>
    </p:spTree>
    <p:extLst>
      <p:ext uri="{BB962C8B-B14F-4D97-AF65-F5344CB8AC3E}">
        <p14:creationId xmlns:p14="http://schemas.microsoft.com/office/powerpoint/2010/main" val="14968690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troduction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48953C1-555D-4714-BCDD-F46998A4D27F}"/>
              </a:ext>
            </a:extLst>
          </p:cNvPr>
          <p:cNvSpPr>
            <a:spLocks noGrp="1"/>
          </p:cNvSpPr>
          <p:nvPr>
            <p:ph type="title" hasCustomPrompt="1"/>
          </p:nvPr>
        </p:nvSpPr>
        <p:spPr>
          <a:xfrm>
            <a:off x="293253" y="320675"/>
            <a:ext cx="9792855" cy="5064125"/>
          </a:xfrm>
        </p:spPr>
        <p:txBody>
          <a:bodyPr anchor="t">
            <a:normAutofit/>
          </a:bodyPr>
          <a:lstStyle>
            <a:lvl1pPr>
              <a:defRPr sz="1800"/>
            </a:lvl1pPr>
          </a:lstStyle>
          <a:p>
            <a:r>
              <a:rPr lang="fr-FR"/>
              <a:t>POUR INTRODUCTION DE SECTION</a:t>
            </a:r>
            <a:endParaRPr lang="fr-CA"/>
          </a:p>
        </p:txBody>
      </p:sp>
      <p:sp>
        <p:nvSpPr>
          <p:cNvPr id="3" name="Espace réservé du pied de page 2">
            <a:extLst>
              <a:ext uri="{FF2B5EF4-FFF2-40B4-BE49-F238E27FC236}">
                <a16:creationId xmlns:a16="http://schemas.microsoft.com/office/drawing/2014/main" id="{2A9DFA35-DB0F-45F8-B6C7-43F520D761B4}"/>
              </a:ext>
            </a:extLst>
          </p:cNvPr>
          <p:cNvSpPr>
            <a:spLocks noGrp="1"/>
          </p:cNvSpPr>
          <p:nvPr>
            <p:ph type="ftr" sz="quarter" idx="10"/>
          </p:nvPr>
        </p:nvSpPr>
        <p:spPr/>
        <p:txBody>
          <a:bodyPr/>
          <a:lstStyle/>
          <a:p>
            <a:r>
              <a:rPr lang="fr-CA"/>
              <a:t>RÉSEAU MENTORAT 2021</a:t>
            </a:r>
          </a:p>
        </p:txBody>
      </p:sp>
      <p:sp>
        <p:nvSpPr>
          <p:cNvPr id="4" name="Espace réservé du numéro de diapositive 3">
            <a:extLst>
              <a:ext uri="{FF2B5EF4-FFF2-40B4-BE49-F238E27FC236}">
                <a16:creationId xmlns:a16="http://schemas.microsoft.com/office/drawing/2014/main" id="{BB1191BB-F489-4DBF-80B0-810DFD254C23}"/>
              </a:ext>
            </a:extLst>
          </p:cNvPr>
          <p:cNvSpPr>
            <a:spLocks noGrp="1"/>
          </p:cNvSpPr>
          <p:nvPr>
            <p:ph type="sldNum" sz="quarter" idx="11"/>
          </p:nvPr>
        </p:nvSpPr>
        <p:spPr/>
        <p:txBody>
          <a:bodyPr/>
          <a:lstStyle/>
          <a:p>
            <a:fld id="{7D2A1EF5-650A-4BAA-921D-020EF86BC50F}" type="slidenum">
              <a:rPr lang="fr-CA" smtClean="0"/>
              <a:pPr/>
              <a:t>‹N°›</a:t>
            </a:fld>
            <a:endParaRPr lang="fr-CA"/>
          </a:p>
        </p:txBody>
      </p:sp>
    </p:spTree>
    <p:extLst>
      <p:ext uri="{BB962C8B-B14F-4D97-AF65-F5344CB8AC3E}">
        <p14:creationId xmlns:p14="http://schemas.microsoft.com/office/powerpoint/2010/main" val="6244720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3D95463-6539-4DA3-B64D-05A36EDE5037}"/>
              </a:ext>
            </a:extLst>
          </p:cNvPr>
          <p:cNvSpPr>
            <a:spLocks noGrp="1"/>
          </p:cNvSpPr>
          <p:nvPr>
            <p:ph sz="half" idx="1"/>
          </p:nvPr>
        </p:nvSpPr>
        <p:spPr>
          <a:xfrm>
            <a:off x="293254" y="1831686"/>
            <a:ext cx="5442528" cy="4351338"/>
          </a:xfrm>
        </p:spPr>
        <p:txBody>
          <a:bodyPr>
            <a:normAutofit/>
          </a:bodyPr>
          <a:lstStyle>
            <a:lvl1pPr>
              <a:defRPr sz="1800"/>
            </a:lvl1pPr>
            <a:lvl2pPr>
              <a:defRPr sz="1600"/>
            </a:lvl2pPr>
            <a:lvl3pPr>
              <a:defRPr sz="1400"/>
            </a:lvl3pPr>
            <a:lvl4pPr>
              <a:defRPr sz="1200"/>
            </a:lvl4pPr>
            <a:lvl5pPr>
              <a:defRPr sz="12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contenu 3">
            <a:extLst>
              <a:ext uri="{FF2B5EF4-FFF2-40B4-BE49-F238E27FC236}">
                <a16:creationId xmlns:a16="http://schemas.microsoft.com/office/drawing/2014/main" id="{C0CD53AF-4C70-41F4-99B5-47B7D4D8A3A7}"/>
              </a:ext>
            </a:extLst>
          </p:cNvPr>
          <p:cNvSpPr>
            <a:spLocks noGrp="1"/>
          </p:cNvSpPr>
          <p:nvPr>
            <p:ph sz="half" idx="2"/>
          </p:nvPr>
        </p:nvSpPr>
        <p:spPr>
          <a:xfrm>
            <a:off x="5911272" y="1825625"/>
            <a:ext cx="5442528" cy="4351338"/>
          </a:xfrm>
        </p:spPr>
        <p:txBody>
          <a:bodyPr>
            <a:normAutofit/>
          </a:bodyPr>
          <a:lstStyle>
            <a:lvl1pPr>
              <a:defRPr sz="1800"/>
            </a:lvl1pPr>
            <a:lvl2pPr>
              <a:defRPr sz="1600"/>
            </a:lvl2pPr>
            <a:lvl3pPr>
              <a:defRPr sz="1400"/>
            </a:lvl3pPr>
            <a:lvl4pPr>
              <a:defRPr sz="1200"/>
            </a:lvl4pPr>
            <a:lvl5pPr>
              <a:defRPr sz="12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6" name="Espace réservé du pied de page 5">
            <a:extLst>
              <a:ext uri="{FF2B5EF4-FFF2-40B4-BE49-F238E27FC236}">
                <a16:creationId xmlns:a16="http://schemas.microsoft.com/office/drawing/2014/main" id="{E7B37B22-8A9C-422C-9CE3-A3F8C4DAF1EA}"/>
              </a:ext>
            </a:extLst>
          </p:cNvPr>
          <p:cNvSpPr>
            <a:spLocks noGrp="1"/>
          </p:cNvSpPr>
          <p:nvPr>
            <p:ph type="ftr" sz="quarter" idx="11"/>
          </p:nvPr>
        </p:nvSpPr>
        <p:spPr/>
        <p:txBody>
          <a:bodyPr/>
          <a:lstStyle/>
          <a:p>
            <a:r>
              <a:rPr lang="fr-CA"/>
              <a:t>RÉSEAU MENTORAT 2021</a:t>
            </a:r>
          </a:p>
        </p:txBody>
      </p:sp>
      <p:sp>
        <p:nvSpPr>
          <p:cNvPr id="7" name="Espace réservé du numéro de diapositive 6">
            <a:extLst>
              <a:ext uri="{FF2B5EF4-FFF2-40B4-BE49-F238E27FC236}">
                <a16:creationId xmlns:a16="http://schemas.microsoft.com/office/drawing/2014/main" id="{F9BE84ED-DAB5-4229-ADD3-C0D03F13BB95}"/>
              </a:ext>
            </a:extLst>
          </p:cNvPr>
          <p:cNvSpPr>
            <a:spLocks noGrp="1"/>
          </p:cNvSpPr>
          <p:nvPr>
            <p:ph type="sldNum" sz="quarter" idx="12"/>
          </p:nvPr>
        </p:nvSpPr>
        <p:spPr/>
        <p:txBody>
          <a:bodyPr/>
          <a:lstStyle/>
          <a:p>
            <a:fld id="{7D2A1EF5-650A-4BAA-921D-020EF86BC50F}" type="slidenum">
              <a:rPr lang="fr-CA" smtClean="0"/>
              <a:t>‹N°›</a:t>
            </a:fld>
            <a:endParaRPr lang="fr-CA"/>
          </a:p>
        </p:txBody>
      </p:sp>
      <p:sp>
        <p:nvSpPr>
          <p:cNvPr id="8" name="Titre 1">
            <a:extLst>
              <a:ext uri="{FF2B5EF4-FFF2-40B4-BE49-F238E27FC236}">
                <a16:creationId xmlns:a16="http://schemas.microsoft.com/office/drawing/2014/main" id="{DAD543FA-9D30-4A19-9578-C11EC1DD39B4}"/>
              </a:ext>
            </a:extLst>
          </p:cNvPr>
          <p:cNvSpPr>
            <a:spLocks noGrp="1"/>
          </p:cNvSpPr>
          <p:nvPr>
            <p:ph type="title" hasCustomPrompt="1"/>
          </p:nvPr>
        </p:nvSpPr>
        <p:spPr>
          <a:xfrm>
            <a:off x="293254" y="350982"/>
            <a:ext cx="5303982" cy="1295256"/>
          </a:xfrm>
        </p:spPr>
        <p:txBody>
          <a:bodyPr anchor="t"/>
          <a:lstStyle/>
          <a:p>
            <a:r>
              <a:rPr lang="fr-FR"/>
              <a:t>TITRE</a:t>
            </a:r>
            <a:endParaRPr lang="fr-CA"/>
          </a:p>
        </p:txBody>
      </p:sp>
    </p:spTree>
    <p:extLst>
      <p:ext uri="{BB962C8B-B14F-4D97-AF65-F5344CB8AC3E}">
        <p14:creationId xmlns:p14="http://schemas.microsoft.com/office/powerpoint/2010/main" val="1049898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rois contenus">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7968AAD3-3BC4-474E-8732-145A9BCADBD6}"/>
              </a:ext>
            </a:extLst>
          </p:cNvPr>
          <p:cNvSpPr>
            <a:spLocks noGrp="1"/>
          </p:cNvSpPr>
          <p:nvPr>
            <p:ph type="ftr" sz="quarter" idx="11"/>
          </p:nvPr>
        </p:nvSpPr>
        <p:spPr/>
        <p:txBody>
          <a:bodyPr/>
          <a:lstStyle/>
          <a:p>
            <a:r>
              <a:rPr lang="fr-CA"/>
              <a:t>RÉSEAU MENTORAT 2021</a:t>
            </a:r>
          </a:p>
        </p:txBody>
      </p:sp>
      <p:sp>
        <p:nvSpPr>
          <p:cNvPr id="5" name="Espace réservé du numéro de diapositive 4">
            <a:extLst>
              <a:ext uri="{FF2B5EF4-FFF2-40B4-BE49-F238E27FC236}">
                <a16:creationId xmlns:a16="http://schemas.microsoft.com/office/drawing/2014/main" id="{048DB1E6-1845-447F-8F83-FCCE1DB4E103}"/>
              </a:ext>
            </a:extLst>
          </p:cNvPr>
          <p:cNvSpPr>
            <a:spLocks noGrp="1"/>
          </p:cNvSpPr>
          <p:nvPr>
            <p:ph type="sldNum" sz="quarter" idx="12"/>
          </p:nvPr>
        </p:nvSpPr>
        <p:spPr/>
        <p:txBody>
          <a:bodyPr/>
          <a:lstStyle/>
          <a:p>
            <a:fld id="{7D2A1EF5-650A-4BAA-921D-020EF86BC50F}" type="slidenum">
              <a:rPr lang="fr-CA" smtClean="0"/>
              <a:pPr/>
              <a:t>‹N°›</a:t>
            </a:fld>
            <a:endParaRPr lang="fr-CA"/>
          </a:p>
        </p:txBody>
      </p:sp>
      <p:sp>
        <p:nvSpPr>
          <p:cNvPr id="8" name="Espace réservé du contenu 2">
            <a:extLst>
              <a:ext uri="{FF2B5EF4-FFF2-40B4-BE49-F238E27FC236}">
                <a16:creationId xmlns:a16="http://schemas.microsoft.com/office/drawing/2014/main" id="{19C01181-4DD2-4DDF-929D-D3391BE8BF93}"/>
              </a:ext>
            </a:extLst>
          </p:cNvPr>
          <p:cNvSpPr>
            <a:spLocks noGrp="1"/>
          </p:cNvSpPr>
          <p:nvPr>
            <p:ph sz="half" idx="1"/>
          </p:nvPr>
        </p:nvSpPr>
        <p:spPr>
          <a:xfrm>
            <a:off x="293254" y="1831686"/>
            <a:ext cx="3641437" cy="4351338"/>
          </a:xfrm>
        </p:spPr>
        <p:txBody>
          <a:bodyPr>
            <a:normAutofit/>
          </a:bodyPr>
          <a:lstStyle>
            <a:lvl1pPr>
              <a:defRPr sz="1800"/>
            </a:lvl1pPr>
            <a:lvl2pPr>
              <a:defRPr sz="1600"/>
            </a:lvl2pPr>
            <a:lvl3pPr>
              <a:defRPr sz="1400"/>
            </a:lvl3pPr>
            <a:lvl4pPr>
              <a:defRPr sz="1200"/>
            </a:lvl4pPr>
            <a:lvl5pPr>
              <a:defRPr sz="12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9" name="Espace réservé du contenu 2">
            <a:extLst>
              <a:ext uri="{FF2B5EF4-FFF2-40B4-BE49-F238E27FC236}">
                <a16:creationId xmlns:a16="http://schemas.microsoft.com/office/drawing/2014/main" id="{21ABE824-234A-4B95-88F7-2F92D93C58EA}"/>
              </a:ext>
            </a:extLst>
          </p:cNvPr>
          <p:cNvSpPr>
            <a:spLocks noGrp="1"/>
          </p:cNvSpPr>
          <p:nvPr>
            <p:ph sz="half" idx="13"/>
          </p:nvPr>
        </p:nvSpPr>
        <p:spPr>
          <a:xfrm>
            <a:off x="4070277" y="1831686"/>
            <a:ext cx="3641437" cy="4351338"/>
          </a:xfrm>
        </p:spPr>
        <p:txBody>
          <a:bodyPr>
            <a:normAutofit/>
          </a:bodyPr>
          <a:lstStyle>
            <a:lvl1pPr>
              <a:defRPr sz="1800"/>
            </a:lvl1pPr>
            <a:lvl2pPr>
              <a:defRPr sz="1600"/>
            </a:lvl2pPr>
            <a:lvl3pPr>
              <a:defRPr sz="1400"/>
            </a:lvl3pPr>
            <a:lvl4pPr>
              <a:defRPr sz="1200"/>
            </a:lvl4pPr>
            <a:lvl5pPr>
              <a:defRPr sz="12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10" name="Espace réservé du contenu 2">
            <a:extLst>
              <a:ext uri="{FF2B5EF4-FFF2-40B4-BE49-F238E27FC236}">
                <a16:creationId xmlns:a16="http://schemas.microsoft.com/office/drawing/2014/main" id="{46D583CC-3C94-46FD-A274-F4BD77091716}"/>
              </a:ext>
            </a:extLst>
          </p:cNvPr>
          <p:cNvSpPr>
            <a:spLocks noGrp="1"/>
          </p:cNvSpPr>
          <p:nvPr>
            <p:ph sz="half" idx="14"/>
          </p:nvPr>
        </p:nvSpPr>
        <p:spPr>
          <a:xfrm>
            <a:off x="7847300" y="1831686"/>
            <a:ext cx="3641437" cy="4351338"/>
          </a:xfrm>
        </p:spPr>
        <p:txBody>
          <a:bodyPr>
            <a:normAutofit/>
          </a:bodyPr>
          <a:lstStyle>
            <a:lvl1pPr>
              <a:defRPr sz="1800"/>
            </a:lvl1pPr>
            <a:lvl2pPr>
              <a:defRPr sz="1600"/>
            </a:lvl2pPr>
            <a:lvl3pPr>
              <a:defRPr sz="1400"/>
            </a:lvl3pPr>
            <a:lvl4pPr>
              <a:defRPr sz="1200"/>
            </a:lvl4pPr>
            <a:lvl5pPr>
              <a:defRPr sz="12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11" name="Titre 1">
            <a:extLst>
              <a:ext uri="{FF2B5EF4-FFF2-40B4-BE49-F238E27FC236}">
                <a16:creationId xmlns:a16="http://schemas.microsoft.com/office/drawing/2014/main" id="{F4EEE390-62CE-4E01-9ECF-5298AA0966D1}"/>
              </a:ext>
            </a:extLst>
          </p:cNvPr>
          <p:cNvSpPr>
            <a:spLocks noGrp="1"/>
          </p:cNvSpPr>
          <p:nvPr>
            <p:ph type="title" hasCustomPrompt="1"/>
          </p:nvPr>
        </p:nvSpPr>
        <p:spPr>
          <a:xfrm>
            <a:off x="293254" y="350982"/>
            <a:ext cx="5303982" cy="1295256"/>
          </a:xfrm>
        </p:spPr>
        <p:txBody>
          <a:bodyPr anchor="t"/>
          <a:lstStyle/>
          <a:p>
            <a:r>
              <a:rPr lang="fr-FR"/>
              <a:t>TITRE</a:t>
            </a:r>
            <a:endParaRPr lang="fr-CA"/>
          </a:p>
        </p:txBody>
      </p:sp>
    </p:spTree>
    <p:extLst>
      <p:ext uri="{BB962C8B-B14F-4D97-AF65-F5344CB8AC3E}">
        <p14:creationId xmlns:p14="http://schemas.microsoft.com/office/powerpoint/2010/main" val="37652594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ux contenus avec sous-titres">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1007FF39-1882-4B19-850B-1208A362FA4C}"/>
              </a:ext>
            </a:extLst>
          </p:cNvPr>
          <p:cNvSpPr>
            <a:spLocks noGrp="1"/>
          </p:cNvSpPr>
          <p:nvPr>
            <p:ph type="body" idx="1" hasCustomPrompt="1"/>
          </p:nvPr>
        </p:nvSpPr>
        <p:spPr>
          <a:xfrm>
            <a:off x="346076" y="1681163"/>
            <a:ext cx="5335587" cy="823912"/>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SOUS-TITRE</a:t>
            </a:r>
          </a:p>
        </p:txBody>
      </p:sp>
      <p:sp>
        <p:nvSpPr>
          <p:cNvPr id="4" name="Espace réservé du contenu 3">
            <a:extLst>
              <a:ext uri="{FF2B5EF4-FFF2-40B4-BE49-F238E27FC236}">
                <a16:creationId xmlns:a16="http://schemas.microsoft.com/office/drawing/2014/main" id="{BF958FA1-C02F-48FB-AAD9-1EEC8A4F770F}"/>
              </a:ext>
            </a:extLst>
          </p:cNvPr>
          <p:cNvSpPr>
            <a:spLocks noGrp="1"/>
          </p:cNvSpPr>
          <p:nvPr>
            <p:ph sz="half" idx="2"/>
          </p:nvPr>
        </p:nvSpPr>
        <p:spPr>
          <a:xfrm>
            <a:off x="346075" y="2505075"/>
            <a:ext cx="5335586" cy="3684588"/>
          </a:xfrm>
        </p:spPr>
        <p:txBody>
          <a:bodyPr>
            <a:normAutofit/>
          </a:bodyPr>
          <a:lstStyle>
            <a:lvl1pPr>
              <a:defRPr sz="1800"/>
            </a:lvl1pPr>
            <a:lvl2pPr>
              <a:defRPr sz="1600"/>
            </a:lvl2pPr>
            <a:lvl3pPr>
              <a:defRPr sz="1400"/>
            </a:lvl3pPr>
            <a:lvl4pPr>
              <a:defRPr sz="1200"/>
            </a:lvl4pPr>
            <a:lvl5pPr>
              <a:defRPr sz="12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u texte 4">
            <a:extLst>
              <a:ext uri="{FF2B5EF4-FFF2-40B4-BE49-F238E27FC236}">
                <a16:creationId xmlns:a16="http://schemas.microsoft.com/office/drawing/2014/main" id="{4E2A18B3-A29C-420D-AC13-D65FB5A0B7F7}"/>
              </a:ext>
            </a:extLst>
          </p:cNvPr>
          <p:cNvSpPr>
            <a:spLocks noGrp="1"/>
          </p:cNvSpPr>
          <p:nvPr>
            <p:ph type="body" sz="quarter" idx="3" hasCustomPrompt="1"/>
          </p:nvPr>
        </p:nvSpPr>
        <p:spPr>
          <a:xfrm>
            <a:off x="6019801" y="1681163"/>
            <a:ext cx="5335587" cy="823912"/>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SOUS-TITRE</a:t>
            </a:r>
          </a:p>
        </p:txBody>
      </p:sp>
      <p:sp>
        <p:nvSpPr>
          <p:cNvPr id="6" name="Espace réservé du contenu 5">
            <a:extLst>
              <a:ext uri="{FF2B5EF4-FFF2-40B4-BE49-F238E27FC236}">
                <a16:creationId xmlns:a16="http://schemas.microsoft.com/office/drawing/2014/main" id="{4D656FEA-D4E6-451E-A6CC-A813052B5909}"/>
              </a:ext>
            </a:extLst>
          </p:cNvPr>
          <p:cNvSpPr>
            <a:spLocks noGrp="1"/>
          </p:cNvSpPr>
          <p:nvPr>
            <p:ph sz="quarter" idx="4"/>
          </p:nvPr>
        </p:nvSpPr>
        <p:spPr>
          <a:xfrm>
            <a:off x="6019801" y="2505075"/>
            <a:ext cx="5335587" cy="3684588"/>
          </a:xfrm>
        </p:spPr>
        <p:txBody>
          <a:bodyPr>
            <a:normAutofit/>
          </a:bodyPr>
          <a:lstStyle>
            <a:lvl1pPr>
              <a:defRPr sz="1800"/>
            </a:lvl1pPr>
            <a:lvl2pPr>
              <a:defRPr sz="1600"/>
            </a:lvl2pPr>
            <a:lvl3pPr>
              <a:defRPr sz="1400"/>
            </a:lvl3pPr>
            <a:lvl4pPr>
              <a:defRPr sz="1200"/>
            </a:lvl4pPr>
            <a:lvl5pPr>
              <a:defRPr sz="12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8" name="Espace réservé du pied de page 7">
            <a:extLst>
              <a:ext uri="{FF2B5EF4-FFF2-40B4-BE49-F238E27FC236}">
                <a16:creationId xmlns:a16="http://schemas.microsoft.com/office/drawing/2014/main" id="{8A3126FC-A9DB-4950-A93F-B9DDB90487FE}"/>
              </a:ext>
            </a:extLst>
          </p:cNvPr>
          <p:cNvSpPr>
            <a:spLocks noGrp="1"/>
          </p:cNvSpPr>
          <p:nvPr>
            <p:ph type="ftr" sz="quarter" idx="11"/>
          </p:nvPr>
        </p:nvSpPr>
        <p:spPr/>
        <p:txBody>
          <a:bodyPr/>
          <a:lstStyle/>
          <a:p>
            <a:r>
              <a:rPr lang="fr-CA"/>
              <a:t>RÉSEAU MENTORAT 2021</a:t>
            </a:r>
          </a:p>
        </p:txBody>
      </p:sp>
      <p:sp>
        <p:nvSpPr>
          <p:cNvPr id="9" name="Espace réservé du numéro de diapositive 8">
            <a:extLst>
              <a:ext uri="{FF2B5EF4-FFF2-40B4-BE49-F238E27FC236}">
                <a16:creationId xmlns:a16="http://schemas.microsoft.com/office/drawing/2014/main" id="{C282062B-EE5E-43FE-9D45-8D26965A7FAA}"/>
              </a:ext>
            </a:extLst>
          </p:cNvPr>
          <p:cNvSpPr>
            <a:spLocks noGrp="1"/>
          </p:cNvSpPr>
          <p:nvPr>
            <p:ph type="sldNum" sz="quarter" idx="12"/>
          </p:nvPr>
        </p:nvSpPr>
        <p:spPr/>
        <p:txBody>
          <a:bodyPr/>
          <a:lstStyle/>
          <a:p>
            <a:fld id="{7D2A1EF5-650A-4BAA-921D-020EF86BC50F}" type="slidenum">
              <a:rPr lang="fr-CA" smtClean="0"/>
              <a:t>‹N°›</a:t>
            </a:fld>
            <a:endParaRPr lang="fr-CA"/>
          </a:p>
        </p:txBody>
      </p:sp>
      <p:sp>
        <p:nvSpPr>
          <p:cNvPr id="11" name="Titre 1">
            <a:extLst>
              <a:ext uri="{FF2B5EF4-FFF2-40B4-BE49-F238E27FC236}">
                <a16:creationId xmlns:a16="http://schemas.microsoft.com/office/drawing/2014/main" id="{63CF1A9A-EE93-4825-B93B-B716729D24EF}"/>
              </a:ext>
            </a:extLst>
          </p:cNvPr>
          <p:cNvSpPr>
            <a:spLocks noGrp="1"/>
          </p:cNvSpPr>
          <p:nvPr>
            <p:ph type="title" hasCustomPrompt="1"/>
          </p:nvPr>
        </p:nvSpPr>
        <p:spPr>
          <a:xfrm>
            <a:off x="293254" y="350982"/>
            <a:ext cx="5303982" cy="1295256"/>
          </a:xfrm>
        </p:spPr>
        <p:txBody>
          <a:bodyPr anchor="t"/>
          <a:lstStyle/>
          <a:p>
            <a:r>
              <a:rPr lang="fr-FR"/>
              <a:t>TITRE</a:t>
            </a:r>
            <a:endParaRPr lang="fr-CA"/>
          </a:p>
        </p:txBody>
      </p:sp>
    </p:spTree>
    <p:extLst>
      <p:ext uri="{BB962C8B-B14F-4D97-AF65-F5344CB8AC3E}">
        <p14:creationId xmlns:p14="http://schemas.microsoft.com/office/powerpoint/2010/main" val="41869307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8CDEE6A8-B341-4548-9EE0-8B46644019D7}"/>
              </a:ext>
            </a:extLst>
          </p:cNvPr>
          <p:cNvSpPr>
            <a:spLocks noGrp="1"/>
          </p:cNvSpPr>
          <p:nvPr>
            <p:ph type="ftr" sz="quarter" idx="11"/>
          </p:nvPr>
        </p:nvSpPr>
        <p:spPr/>
        <p:txBody>
          <a:bodyPr/>
          <a:lstStyle/>
          <a:p>
            <a:r>
              <a:rPr lang="fr-CA"/>
              <a:t>RÉSEAU MENTORAT 2021</a:t>
            </a:r>
          </a:p>
        </p:txBody>
      </p:sp>
      <p:sp>
        <p:nvSpPr>
          <p:cNvPr id="5" name="Espace réservé du numéro de diapositive 4">
            <a:extLst>
              <a:ext uri="{FF2B5EF4-FFF2-40B4-BE49-F238E27FC236}">
                <a16:creationId xmlns:a16="http://schemas.microsoft.com/office/drawing/2014/main" id="{4493DCF2-1E42-4A09-843D-BB5DB360DE8E}"/>
              </a:ext>
            </a:extLst>
          </p:cNvPr>
          <p:cNvSpPr>
            <a:spLocks noGrp="1"/>
          </p:cNvSpPr>
          <p:nvPr>
            <p:ph type="sldNum" sz="quarter" idx="12"/>
          </p:nvPr>
        </p:nvSpPr>
        <p:spPr/>
        <p:txBody>
          <a:bodyPr/>
          <a:lstStyle/>
          <a:p>
            <a:fld id="{7D2A1EF5-650A-4BAA-921D-020EF86BC50F}" type="slidenum">
              <a:rPr lang="fr-CA" smtClean="0"/>
              <a:t>‹N°›</a:t>
            </a:fld>
            <a:endParaRPr lang="fr-CA"/>
          </a:p>
        </p:txBody>
      </p:sp>
      <p:sp>
        <p:nvSpPr>
          <p:cNvPr id="7" name="Titre 1">
            <a:extLst>
              <a:ext uri="{FF2B5EF4-FFF2-40B4-BE49-F238E27FC236}">
                <a16:creationId xmlns:a16="http://schemas.microsoft.com/office/drawing/2014/main" id="{5422E45A-7171-40DC-877F-602A26255E2C}"/>
              </a:ext>
            </a:extLst>
          </p:cNvPr>
          <p:cNvSpPr>
            <a:spLocks noGrp="1"/>
          </p:cNvSpPr>
          <p:nvPr>
            <p:ph type="title" hasCustomPrompt="1"/>
          </p:nvPr>
        </p:nvSpPr>
        <p:spPr>
          <a:xfrm>
            <a:off x="293254" y="350982"/>
            <a:ext cx="5303982" cy="1295256"/>
          </a:xfrm>
        </p:spPr>
        <p:txBody>
          <a:bodyPr anchor="t"/>
          <a:lstStyle/>
          <a:p>
            <a:r>
              <a:rPr lang="fr-FR"/>
              <a:t>TITRE</a:t>
            </a:r>
            <a:endParaRPr lang="fr-CA"/>
          </a:p>
        </p:txBody>
      </p:sp>
    </p:spTree>
    <p:extLst>
      <p:ext uri="{BB962C8B-B14F-4D97-AF65-F5344CB8AC3E}">
        <p14:creationId xmlns:p14="http://schemas.microsoft.com/office/powerpoint/2010/main" val="33017274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413ACD02-EEB7-454E-9387-58E14A9B376B}"/>
              </a:ext>
            </a:extLst>
          </p:cNvPr>
          <p:cNvSpPr>
            <a:spLocks noGrp="1"/>
          </p:cNvSpPr>
          <p:nvPr>
            <p:ph type="ftr" sz="quarter" idx="11"/>
          </p:nvPr>
        </p:nvSpPr>
        <p:spPr/>
        <p:txBody>
          <a:bodyPr/>
          <a:lstStyle/>
          <a:p>
            <a:r>
              <a:rPr lang="fr-CA"/>
              <a:t>RÉSEAU MENTORAT 2021</a:t>
            </a:r>
          </a:p>
        </p:txBody>
      </p:sp>
      <p:sp>
        <p:nvSpPr>
          <p:cNvPr id="4" name="Espace réservé du numéro de diapositive 3">
            <a:extLst>
              <a:ext uri="{FF2B5EF4-FFF2-40B4-BE49-F238E27FC236}">
                <a16:creationId xmlns:a16="http://schemas.microsoft.com/office/drawing/2014/main" id="{1D279005-495D-4309-9B0E-A42854B49822}"/>
              </a:ext>
            </a:extLst>
          </p:cNvPr>
          <p:cNvSpPr>
            <a:spLocks noGrp="1"/>
          </p:cNvSpPr>
          <p:nvPr>
            <p:ph type="sldNum" sz="quarter" idx="12"/>
          </p:nvPr>
        </p:nvSpPr>
        <p:spPr/>
        <p:txBody>
          <a:bodyPr/>
          <a:lstStyle/>
          <a:p>
            <a:fld id="{7D2A1EF5-650A-4BAA-921D-020EF86BC50F}" type="slidenum">
              <a:rPr lang="fr-CA" smtClean="0"/>
              <a:t>‹N°›</a:t>
            </a:fld>
            <a:endParaRPr lang="fr-CA"/>
          </a:p>
        </p:txBody>
      </p:sp>
    </p:spTree>
    <p:extLst>
      <p:ext uri="{BB962C8B-B14F-4D97-AF65-F5344CB8AC3E}">
        <p14:creationId xmlns:p14="http://schemas.microsoft.com/office/powerpoint/2010/main" val="36391435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re et contenu - 1/3-2/3">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AB3EBE1-67B2-485C-A811-D881EFBF5851}"/>
              </a:ext>
            </a:extLst>
          </p:cNvPr>
          <p:cNvSpPr>
            <a:spLocks noGrp="1"/>
          </p:cNvSpPr>
          <p:nvPr>
            <p:ph type="title" hasCustomPrompt="1"/>
          </p:nvPr>
        </p:nvSpPr>
        <p:spPr>
          <a:xfrm>
            <a:off x="336262" y="457200"/>
            <a:ext cx="3932237" cy="1600200"/>
          </a:xfrm>
        </p:spPr>
        <p:txBody>
          <a:bodyPr anchor="t">
            <a:normAutofit/>
          </a:bodyPr>
          <a:lstStyle>
            <a:lvl1pPr>
              <a:defRPr sz="2800"/>
            </a:lvl1pPr>
          </a:lstStyle>
          <a:p>
            <a:r>
              <a:rPr lang="fr-FR"/>
              <a:t>TITRE</a:t>
            </a:r>
            <a:endParaRPr lang="fr-CA"/>
          </a:p>
        </p:txBody>
      </p:sp>
      <p:sp>
        <p:nvSpPr>
          <p:cNvPr id="4" name="Espace réservé du texte 3">
            <a:extLst>
              <a:ext uri="{FF2B5EF4-FFF2-40B4-BE49-F238E27FC236}">
                <a16:creationId xmlns:a16="http://schemas.microsoft.com/office/drawing/2014/main" id="{0BD4867D-B079-4C4D-83D6-BC0DE898B089}"/>
              </a:ext>
            </a:extLst>
          </p:cNvPr>
          <p:cNvSpPr>
            <a:spLocks noGrp="1"/>
          </p:cNvSpPr>
          <p:nvPr>
            <p:ph type="body" sz="half" idx="2" hasCustomPrompt="1"/>
          </p:nvPr>
        </p:nvSpPr>
        <p:spPr>
          <a:xfrm>
            <a:off x="349250" y="2057400"/>
            <a:ext cx="3932237"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Sous-titre</a:t>
            </a:r>
          </a:p>
        </p:txBody>
      </p:sp>
      <p:sp>
        <p:nvSpPr>
          <p:cNvPr id="6" name="Espace réservé du pied de page 5">
            <a:extLst>
              <a:ext uri="{FF2B5EF4-FFF2-40B4-BE49-F238E27FC236}">
                <a16:creationId xmlns:a16="http://schemas.microsoft.com/office/drawing/2014/main" id="{908561B3-C51B-416A-9CE9-D6798B33AB33}"/>
              </a:ext>
            </a:extLst>
          </p:cNvPr>
          <p:cNvSpPr>
            <a:spLocks noGrp="1"/>
          </p:cNvSpPr>
          <p:nvPr>
            <p:ph type="ftr" sz="quarter" idx="11"/>
          </p:nvPr>
        </p:nvSpPr>
        <p:spPr/>
        <p:txBody>
          <a:bodyPr/>
          <a:lstStyle/>
          <a:p>
            <a:r>
              <a:rPr lang="fr-CA"/>
              <a:t>RÉSEAU MENTORAT 2021</a:t>
            </a:r>
          </a:p>
        </p:txBody>
      </p:sp>
      <p:sp>
        <p:nvSpPr>
          <p:cNvPr id="7" name="Espace réservé du numéro de diapositive 6">
            <a:extLst>
              <a:ext uri="{FF2B5EF4-FFF2-40B4-BE49-F238E27FC236}">
                <a16:creationId xmlns:a16="http://schemas.microsoft.com/office/drawing/2014/main" id="{A4E61A78-6161-4083-8F4E-985224039333}"/>
              </a:ext>
            </a:extLst>
          </p:cNvPr>
          <p:cNvSpPr>
            <a:spLocks noGrp="1"/>
          </p:cNvSpPr>
          <p:nvPr>
            <p:ph type="sldNum" sz="quarter" idx="12"/>
          </p:nvPr>
        </p:nvSpPr>
        <p:spPr/>
        <p:txBody>
          <a:bodyPr/>
          <a:lstStyle/>
          <a:p>
            <a:fld id="{7D2A1EF5-650A-4BAA-921D-020EF86BC50F}" type="slidenum">
              <a:rPr lang="fr-CA" smtClean="0"/>
              <a:t>‹N°›</a:t>
            </a:fld>
            <a:endParaRPr lang="fr-CA"/>
          </a:p>
        </p:txBody>
      </p:sp>
      <p:sp>
        <p:nvSpPr>
          <p:cNvPr id="9" name="Espace réservé du texte 8">
            <a:extLst>
              <a:ext uri="{FF2B5EF4-FFF2-40B4-BE49-F238E27FC236}">
                <a16:creationId xmlns:a16="http://schemas.microsoft.com/office/drawing/2014/main" id="{15BD440F-F081-47A1-9BDE-2A30238E81BB}"/>
              </a:ext>
            </a:extLst>
          </p:cNvPr>
          <p:cNvSpPr>
            <a:spLocks noGrp="1"/>
          </p:cNvSpPr>
          <p:nvPr>
            <p:ph type="body" sz="quarter" idx="13"/>
          </p:nvPr>
        </p:nvSpPr>
        <p:spPr>
          <a:xfrm>
            <a:off x="4514850" y="457200"/>
            <a:ext cx="6686550" cy="54117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Tree>
    <p:extLst>
      <p:ext uri="{BB962C8B-B14F-4D97-AF65-F5344CB8AC3E}">
        <p14:creationId xmlns:p14="http://schemas.microsoft.com/office/powerpoint/2010/main" val="26916597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re et contenu +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47D902-F730-4182-907F-DE45B6402CF9}"/>
              </a:ext>
            </a:extLst>
          </p:cNvPr>
          <p:cNvSpPr>
            <a:spLocks noGrp="1"/>
          </p:cNvSpPr>
          <p:nvPr>
            <p:ph type="title" hasCustomPrompt="1"/>
          </p:nvPr>
        </p:nvSpPr>
        <p:spPr>
          <a:xfrm>
            <a:off x="350260" y="471055"/>
            <a:ext cx="3932237" cy="1600200"/>
          </a:xfrm>
        </p:spPr>
        <p:txBody>
          <a:bodyPr anchor="t">
            <a:normAutofit/>
          </a:bodyPr>
          <a:lstStyle>
            <a:lvl1pPr>
              <a:defRPr sz="2800"/>
            </a:lvl1pPr>
          </a:lstStyle>
          <a:p>
            <a:r>
              <a:rPr lang="fr-FR"/>
              <a:t>TITRE</a:t>
            </a:r>
            <a:endParaRPr lang="fr-CA"/>
          </a:p>
        </p:txBody>
      </p:sp>
      <p:sp>
        <p:nvSpPr>
          <p:cNvPr id="4" name="Espace réservé du texte 3">
            <a:extLst>
              <a:ext uri="{FF2B5EF4-FFF2-40B4-BE49-F238E27FC236}">
                <a16:creationId xmlns:a16="http://schemas.microsoft.com/office/drawing/2014/main" id="{9D7D47FD-2167-4428-A3D3-0DF88A89D854}"/>
              </a:ext>
            </a:extLst>
          </p:cNvPr>
          <p:cNvSpPr>
            <a:spLocks noGrp="1"/>
          </p:cNvSpPr>
          <p:nvPr>
            <p:ph type="body" sz="half" idx="2" hasCustomPrompt="1"/>
          </p:nvPr>
        </p:nvSpPr>
        <p:spPr>
          <a:xfrm>
            <a:off x="350260" y="2078182"/>
            <a:ext cx="3932237"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Sous-titre</a:t>
            </a:r>
          </a:p>
        </p:txBody>
      </p:sp>
      <p:sp>
        <p:nvSpPr>
          <p:cNvPr id="6" name="Espace réservé du pied de page 5">
            <a:extLst>
              <a:ext uri="{FF2B5EF4-FFF2-40B4-BE49-F238E27FC236}">
                <a16:creationId xmlns:a16="http://schemas.microsoft.com/office/drawing/2014/main" id="{8C6C9BDB-83A0-402D-A3D6-6A6840853D7D}"/>
              </a:ext>
            </a:extLst>
          </p:cNvPr>
          <p:cNvSpPr>
            <a:spLocks noGrp="1"/>
          </p:cNvSpPr>
          <p:nvPr>
            <p:ph type="ftr" sz="quarter" idx="11"/>
          </p:nvPr>
        </p:nvSpPr>
        <p:spPr/>
        <p:txBody>
          <a:bodyPr/>
          <a:lstStyle/>
          <a:p>
            <a:r>
              <a:rPr lang="fr-CA"/>
              <a:t>RÉSEAU MENTORAT 2021</a:t>
            </a:r>
          </a:p>
        </p:txBody>
      </p:sp>
      <p:sp>
        <p:nvSpPr>
          <p:cNvPr id="7" name="Espace réservé du numéro de diapositive 6">
            <a:extLst>
              <a:ext uri="{FF2B5EF4-FFF2-40B4-BE49-F238E27FC236}">
                <a16:creationId xmlns:a16="http://schemas.microsoft.com/office/drawing/2014/main" id="{2156F359-BA81-4896-85A0-EF854A580839}"/>
              </a:ext>
            </a:extLst>
          </p:cNvPr>
          <p:cNvSpPr>
            <a:spLocks noGrp="1"/>
          </p:cNvSpPr>
          <p:nvPr>
            <p:ph type="sldNum" sz="quarter" idx="12"/>
          </p:nvPr>
        </p:nvSpPr>
        <p:spPr/>
        <p:txBody>
          <a:bodyPr/>
          <a:lstStyle/>
          <a:p>
            <a:fld id="{7D2A1EF5-650A-4BAA-921D-020EF86BC50F}" type="slidenum">
              <a:rPr lang="fr-CA" smtClean="0"/>
              <a:t>‹N°›</a:t>
            </a:fld>
            <a:endParaRPr lang="fr-CA"/>
          </a:p>
        </p:txBody>
      </p:sp>
      <p:sp>
        <p:nvSpPr>
          <p:cNvPr id="9" name="Espace réservé pour une image  8">
            <a:extLst>
              <a:ext uri="{FF2B5EF4-FFF2-40B4-BE49-F238E27FC236}">
                <a16:creationId xmlns:a16="http://schemas.microsoft.com/office/drawing/2014/main" id="{4AC40014-EF74-4BE4-88A0-0418FE3DCAE4}"/>
              </a:ext>
            </a:extLst>
          </p:cNvPr>
          <p:cNvSpPr>
            <a:spLocks noGrp="1"/>
          </p:cNvSpPr>
          <p:nvPr>
            <p:ph type="pic" sz="quarter" idx="13"/>
          </p:nvPr>
        </p:nvSpPr>
        <p:spPr>
          <a:xfrm>
            <a:off x="4529138" y="471488"/>
            <a:ext cx="6829425" cy="5418137"/>
          </a:xfrm>
        </p:spPr>
        <p:txBody>
          <a:bodyPr/>
          <a:lstStyle/>
          <a:p>
            <a:endParaRPr lang="fr-CA"/>
          </a:p>
        </p:txBody>
      </p:sp>
    </p:spTree>
    <p:extLst>
      <p:ext uri="{BB962C8B-B14F-4D97-AF65-F5344CB8AC3E}">
        <p14:creationId xmlns:p14="http://schemas.microsoft.com/office/powerpoint/2010/main" val="4242483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uverture_Femme_Ordi">
    <p:spTree>
      <p:nvGrpSpPr>
        <p:cNvPr id="1" name=""/>
        <p:cNvGrpSpPr/>
        <p:nvPr/>
      </p:nvGrpSpPr>
      <p:grpSpPr>
        <a:xfrm>
          <a:off x="0" y="0"/>
          <a:ext cx="0" cy="0"/>
          <a:chOff x="0" y="0"/>
          <a:chExt cx="0" cy="0"/>
        </a:xfrm>
      </p:grpSpPr>
      <p:pic>
        <p:nvPicPr>
          <p:cNvPr id="10" name="Image 9" descr="Une image contenant personne, table, intérieur, femme&#10;&#10;Description générée automatiquement">
            <a:extLst>
              <a:ext uri="{FF2B5EF4-FFF2-40B4-BE49-F238E27FC236}">
                <a16:creationId xmlns:a16="http://schemas.microsoft.com/office/drawing/2014/main" id="{54E42BAD-6B00-41ED-A22C-2C2E616E39CC}"/>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71584"/>
            <a:ext cx="12192000" cy="8130139"/>
          </a:xfrm>
          <a:prstGeom prst="rect">
            <a:avLst/>
          </a:prstGeom>
          <a:effectLst>
            <a:glow rad="127000">
              <a:schemeClr val="accent1"/>
            </a:glow>
            <a:outerShdw blurRad="50800" dist="50800" dir="5400000" algn="ctr" rotWithShape="0">
              <a:srgbClr val="000000"/>
            </a:outerShdw>
          </a:effectLst>
        </p:spPr>
      </p:pic>
      <p:sp>
        <p:nvSpPr>
          <p:cNvPr id="2" name="Titre 1">
            <a:extLst>
              <a:ext uri="{FF2B5EF4-FFF2-40B4-BE49-F238E27FC236}">
                <a16:creationId xmlns:a16="http://schemas.microsoft.com/office/drawing/2014/main" id="{25BDF615-6ED8-4DF5-BAA7-12D92CA1096B}"/>
              </a:ext>
            </a:extLst>
          </p:cNvPr>
          <p:cNvSpPr>
            <a:spLocks noGrp="1"/>
          </p:cNvSpPr>
          <p:nvPr>
            <p:ph type="ctrTitle" hasCustomPrompt="1"/>
          </p:nvPr>
        </p:nvSpPr>
        <p:spPr>
          <a:xfrm>
            <a:off x="332509" y="2092713"/>
            <a:ext cx="5486400" cy="1384777"/>
          </a:xfrm>
        </p:spPr>
        <p:txBody>
          <a:bodyPr anchor="t">
            <a:normAutofit/>
          </a:bodyPr>
          <a:lstStyle>
            <a:lvl1pPr algn="l">
              <a:defRPr sz="3600" b="1">
                <a:solidFill>
                  <a:schemeClr val="tx1"/>
                </a:solidFill>
              </a:defRPr>
            </a:lvl1pPr>
          </a:lstStyle>
          <a:p>
            <a:r>
              <a:rPr lang="fr-FR"/>
              <a:t>MODIFIEZ LE STYLE DU TITRE</a:t>
            </a:r>
            <a:endParaRPr lang="fr-CA"/>
          </a:p>
        </p:txBody>
      </p:sp>
      <p:sp>
        <p:nvSpPr>
          <p:cNvPr id="3" name="Sous-titre 2">
            <a:extLst>
              <a:ext uri="{FF2B5EF4-FFF2-40B4-BE49-F238E27FC236}">
                <a16:creationId xmlns:a16="http://schemas.microsoft.com/office/drawing/2014/main" id="{BCB63749-18A6-4C23-A9A3-DC4F9F71B831}"/>
              </a:ext>
            </a:extLst>
          </p:cNvPr>
          <p:cNvSpPr>
            <a:spLocks noGrp="1"/>
          </p:cNvSpPr>
          <p:nvPr>
            <p:ph type="subTitle" idx="1"/>
          </p:nvPr>
        </p:nvSpPr>
        <p:spPr>
          <a:xfrm>
            <a:off x="332509" y="3620511"/>
            <a:ext cx="4091709" cy="1655762"/>
          </a:xfrm>
        </p:spPr>
        <p:txBody>
          <a:bodyPr>
            <a:normAutofit/>
          </a:bodyPr>
          <a:lstStyle>
            <a:lvl1pPr marL="0" indent="0" algn="l">
              <a:buNone/>
              <a:defRPr sz="20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CA"/>
          </a:p>
        </p:txBody>
      </p:sp>
      <p:pic>
        <p:nvPicPr>
          <p:cNvPr id="18" name="Image 17">
            <a:extLst>
              <a:ext uri="{FF2B5EF4-FFF2-40B4-BE49-F238E27FC236}">
                <a16:creationId xmlns:a16="http://schemas.microsoft.com/office/drawing/2014/main" id="{F9DC3E36-EC1A-47BF-B5AF-D946B772884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6614" y="439402"/>
            <a:ext cx="2549209" cy="1142326"/>
          </a:xfrm>
          <a:prstGeom prst="rect">
            <a:avLst/>
          </a:prstGeom>
        </p:spPr>
      </p:pic>
      <p:pic>
        <p:nvPicPr>
          <p:cNvPr id="20" name="Image 19" descr="Une image contenant dessin&#10;&#10;Description générée automatiquement">
            <a:extLst>
              <a:ext uri="{FF2B5EF4-FFF2-40B4-BE49-F238E27FC236}">
                <a16:creationId xmlns:a16="http://schemas.microsoft.com/office/drawing/2014/main" id="{F5C265C5-78F9-4FA0-B9E2-E70A081CC86F}"/>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30571" t="12936" r="30980" b="13419"/>
          <a:stretch/>
        </p:blipFill>
        <p:spPr>
          <a:xfrm>
            <a:off x="7767784" y="0"/>
            <a:ext cx="4685165" cy="6934500"/>
          </a:xfrm>
          <a:prstGeom prst="rect">
            <a:avLst/>
          </a:prstGeom>
        </p:spPr>
      </p:pic>
    </p:spTree>
    <p:extLst>
      <p:ext uri="{BB962C8B-B14F-4D97-AF65-F5344CB8AC3E}">
        <p14:creationId xmlns:p14="http://schemas.microsoft.com/office/powerpoint/2010/main" val="3313143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re et contenu +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47D902-F730-4182-907F-DE45B6402CF9}"/>
              </a:ext>
            </a:extLst>
          </p:cNvPr>
          <p:cNvSpPr>
            <a:spLocks noGrp="1"/>
          </p:cNvSpPr>
          <p:nvPr>
            <p:ph type="title" hasCustomPrompt="1"/>
          </p:nvPr>
        </p:nvSpPr>
        <p:spPr>
          <a:xfrm>
            <a:off x="350260" y="471055"/>
            <a:ext cx="3932237" cy="1600200"/>
          </a:xfrm>
        </p:spPr>
        <p:txBody>
          <a:bodyPr anchor="t">
            <a:normAutofit/>
          </a:bodyPr>
          <a:lstStyle>
            <a:lvl1pPr>
              <a:defRPr sz="2800"/>
            </a:lvl1pPr>
          </a:lstStyle>
          <a:p>
            <a:r>
              <a:rPr lang="fr-FR"/>
              <a:t>TITRE</a:t>
            </a:r>
            <a:endParaRPr lang="fr-CA"/>
          </a:p>
        </p:txBody>
      </p:sp>
      <p:sp>
        <p:nvSpPr>
          <p:cNvPr id="4" name="Espace réservé du texte 3">
            <a:extLst>
              <a:ext uri="{FF2B5EF4-FFF2-40B4-BE49-F238E27FC236}">
                <a16:creationId xmlns:a16="http://schemas.microsoft.com/office/drawing/2014/main" id="{9D7D47FD-2167-4428-A3D3-0DF88A89D854}"/>
              </a:ext>
            </a:extLst>
          </p:cNvPr>
          <p:cNvSpPr>
            <a:spLocks noGrp="1"/>
          </p:cNvSpPr>
          <p:nvPr>
            <p:ph type="body" sz="half" idx="2" hasCustomPrompt="1"/>
          </p:nvPr>
        </p:nvSpPr>
        <p:spPr>
          <a:xfrm>
            <a:off x="350260" y="2078182"/>
            <a:ext cx="3932237"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Sous-titre</a:t>
            </a:r>
          </a:p>
        </p:txBody>
      </p:sp>
      <p:sp>
        <p:nvSpPr>
          <p:cNvPr id="6" name="Espace réservé du pied de page 5">
            <a:extLst>
              <a:ext uri="{FF2B5EF4-FFF2-40B4-BE49-F238E27FC236}">
                <a16:creationId xmlns:a16="http://schemas.microsoft.com/office/drawing/2014/main" id="{8C6C9BDB-83A0-402D-A3D6-6A6840853D7D}"/>
              </a:ext>
            </a:extLst>
          </p:cNvPr>
          <p:cNvSpPr>
            <a:spLocks noGrp="1"/>
          </p:cNvSpPr>
          <p:nvPr>
            <p:ph type="ftr" sz="quarter" idx="11"/>
          </p:nvPr>
        </p:nvSpPr>
        <p:spPr/>
        <p:txBody>
          <a:bodyPr/>
          <a:lstStyle/>
          <a:p>
            <a:r>
              <a:rPr lang="fr-CA"/>
              <a:t>RÉSEAU MENTORAT 2021</a:t>
            </a:r>
          </a:p>
        </p:txBody>
      </p:sp>
      <p:sp>
        <p:nvSpPr>
          <p:cNvPr id="7" name="Espace réservé du numéro de diapositive 6">
            <a:extLst>
              <a:ext uri="{FF2B5EF4-FFF2-40B4-BE49-F238E27FC236}">
                <a16:creationId xmlns:a16="http://schemas.microsoft.com/office/drawing/2014/main" id="{2156F359-BA81-4896-85A0-EF854A580839}"/>
              </a:ext>
            </a:extLst>
          </p:cNvPr>
          <p:cNvSpPr>
            <a:spLocks noGrp="1"/>
          </p:cNvSpPr>
          <p:nvPr>
            <p:ph type="sldNum" sz="quarter" idx="12"/>
          </p:nvPr>
        </p:nvSpPr>
        <p:spPr/>
        <p:txBody>
          <a:bodyPr/>
          <a:lstStyle/>
          <a:p>
            <a:fld id="{7D2A1EF5-650A-4BAA-921D-020EF86BC50F}" type="slidenum">
              <a:rPr lang="fr-CA" smtClean="0"/>
              <a:t>‹N°›</a:t>
            </a:fld>
            <a:endParaRPr lang="fr-CA"/>
          </a:p>
        </p:txBody>
      </p:sp>
      <p:sp>
        <p:nvSpPr>
          <p:cNvPr id="5" name="Espace réservé du graphique 4">
            <a:extLst>
              <a:ext uri="{FF2B5EF4-FFF2-40B4-BE49-F238E27FC236}">
                <a16:creationId xmlns:a16="http://schemas.microsoft.com/office/drawing/2014/main" id="{8405E214-6CA7-45A0-96DA-653D653D0A30}"/>
              </a:ext>
            </a:extLst>
          </p:cNvPr>
          <p:cNvSpPr>
            <a:spLocks noGrp="1"/>
          </p:cNvSpPr>
          <p:nvPr>
            <p:ph type="chart" sz="quarter" idx="13"/>
          </p:nvPr>
        </p:nvSpPr>
        <p:spPr>
          <a:xfrm>
            <a:off x="4543425" y="471488"/>
            <a:ext cx="6543675" cy="5418137"/>
          </a:xfrm>
        </p:spPr>
        <p:txBody>
          <a:bodyPr/>
          <a:lstStyle/>
          <a:p>
            <a:endParaRPr lang="fr-CA"/>
          </a:p>
        </p:txBody>
      </p:sp>
    </p:spTree>
    <p:extLst>
      <p:ext uri="{BB962C8B-B14F-4D97-AF65-F5344CB8AC3E}">
        <p14:creationId xmlns:p14="http://schemas.microsoft.com/office/powerpoint/2010/main" val="9609978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re et contenu +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47D902-F730-4182-907F-DE45B6402CF9}"/>
              </a:ext>
            </a:extLst>
          </p:cNvPr>
          <p:cNvSpPr>
            <a:spLocks noGrp="1"/>
          </p:cNvSpPr>
          <p:nvPr>
            <p:ph type="title" hasCustomPrompt="1"/>
          </p:nvPr>
        </p:nvSpPr>
        <p:spPr>
          <a:xfrm>
            <a:off x="350260" y="471055"/>
            <a:ext cx="3932237" cy="1600200"/>
          </a:xfrm>
        </p:spPr>
        <p:txBody>
          <a:bodyPr anchor="t">
            <a:normAutofit/>
          </a:bodyPr>
          <a:lstStyle>
            <a:lvl1pPr>
              <a:defRPr sz="2800"/>
            </a:lvl1pPr>
          </a:lstStyle>
          <a:p>
            <a:r>
              <a:rPr lang="fr-FR"/>
              <a:t>TITRE</a:t>
            </a:r>
            <a:endParaRPr lang="fr-CA"/>
          </a:p>
        </p:txBody>
      </p:sp>
      <p:sp>
        <p:nvSpPr>
          <p:cNvPr id="4" name="Espace réservé du texte 3">
            <a:extLst>
              <a:ext uri="{FF2B5EF4-FFF2-40B4-BE49-F238E27FC236}">
                <a16:creationId xmlns:a16="http://schemas.microsoft.com/office/drawing/2014/main" id="{9D7D47FD-2167-4428-A3D3-0DF88A89D854}"/>
              </a:ext>
            </a:extLst>
          </p:cNvPr>
          <p:cNvSpPr>
            <a:spLocks noGrp="1"/>
          </p:cNvSpPr>
          <p:nvPr>
            <p:ph type="body" sz="half" idx="2" hasCustomPrompt="1"/>
          </p:nvPr>
        </p:nvSpPr>
        <p:spPr>
          <a:xfrm>
            <a:off x="350260" y="2078182"/>
            <a:ext cx="3932237"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Sous-titre</a:t>
            </a:r>
          </a:p>
        </p:txBody>
      </p:sp>
      <p:sp>
        <p:nvSpPr>
          <p:cNvPr id="6" name="Espace réservé du pied de page 5">
            <a:extLst>
              <a:ext uri="{FF2B5EF4-FFF2-40B4-BE49-F238E27FC236}">
                <a16:creationId xmlns:a16="http://schemas.microsoft.com/office/drawing/2014/main" id="{8C6C9BDB-83A0-402D-A3D6-6A6840853D7D}"/>
              </a:ext>
            </a:extLst>
          </p:cNvPr>
          <p:cNvSpPr>
            <a:spLocks noGrp="1"/>
          </p:cNvSpPr>
          <p:nvPr>
            <p:ph type="ftr" sz="quarter" idx="11"/>
          </p:nvPr>
        </p:nvSpPr>
        <p:spPr/>
        <p:txBody>
          <a:bodyPr/>
          <a:lstStyle/>
          <a:p>
            <a:r>
              <a:rPr lang="fr-CA"/>
              <a:t>RÉSEAU MENTORAT 2021</a:t>
            </a:r>
          </a:p>
        </p:txBody>
      </p:sp>
      <p:sp>
        <p:nvSpPr>
          <p:cNvPr id="7" name="Espace réservé du numéro de diapositive 6">
            <a:extLst>
              <a:ext uri="{FF2B5EF4-FFF2-40B4-BE49-F238E27FC236}">
                <a16:creationId xmlns:a16="http://schemas.microsoft.com/office/drawing/2014/main" id="{2156F359-BA81-4896-85A0-EF854A580839}"/>
              </a:ext>
            </a:extLst>
          </p:cNvPr>
          <p:cNvSpPr>
            <a:spLocks noGrp="1"/>
          </p:cNvSpPr>
          <p:nvPr>
            <p:ph type="sldNum" sz="quarter" idx="12"/>
          </p:nvPr>
        </p:nvSpPr>
        <p:spPr/>
        <p:txBody>
          <a:bodyPr/>
          <a:lstStyle/>
          <a:p>
            <a:fld id="{7D2A1EF5-650A-4BAA-921D-020EF86BC50F}" type="slidenum">
              <a:rPr lang="fr-CA" smtClean="0"/>
              <a:t>‹N°›</a:t>
            </a:fld>
            <a:endParaRPr lang="fr-CA"/>
          </a:p>
        </p:txBody>
      </p:sp>
      <p:sp>
        <p:nvSpPr>
          <p:cNvPr id="8" name="Espace réservé du graphique SmartArt 7">
            <a:extLst>
              <a:ext uri="{FF2B5EF4-FFF2-40B4-BE49-F238E27FC236}">
                <a16:creationId xmlns:a16="http://schemas.microsoft.com/office/drawing/2014/main" id="{7D14B776-AD1C-4B4C-84C4-F2488A0C154A}"/>
              </a:ext>
            </a:extLst>
          </p:cNvPr>
          <p:cNvSpPr>
            <a:spLocks noGrp="1"/>
          </p:cNvSpPr>
          <p:nvPr>
            <p:ph type="dgm" sz="quarter" idx="13"/>
          </p:nvPr>
        </p:nvSpPr>
        <p:spPr>
          <a:xfrm>
            <a:off x="4486275" y="471488"/>
            <a:ext cx="6757988" cy="5418137"/>
          </a:xfrm>
        </p:spPr>
        <p:txBody>
          <a:bodyPr/>
          <a:lstStyle/>
          <a:p>
            <a:endParaRPr lang="fr-CA"/>
          </a:p>
        </p:txBody>
      </p:sp>
    </p:spTree>
    <p:extLst>
      <p:ext uri="{BB962C8B-B14F-4D97-AF65-F5344CB8AC3E}">
        <p14:creationId xmlns:p14="http://schemas.microsoft.com/office/powerpoint/2010/main" val="3217206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uverture_Femme_Telephone">
    <p:spTree>
      <p:nvGrpSpPr>
        <p:cNvPr id="1" name=""/>
        <p:cNvGrpSpPr/>
        <p:nvPr/>
      </p:nvGrpSpPr>
      <p:grpSpPr>
        <a:xfrm>
          <a:off x="0" y="0"/>
          <a:ext cx="0" cy="0"/>
          <a:chOff x="0" y="0"/>
          <a:chExt cx="0" cy="0"/>
        </a:xfrm>
      </p:grpSpPr>
      <p:pic>
        <p:nvPicPr>
          <p:cNvPr id="9" name="Image 8" descr="Une image contenant intérieur, personne, femme, regardant&#10;&#10;Description générée automatiquement">
            <a:extLst>
              <a:ext uri="{FF2B5EF4-FFF2-40B4-BE49-F238E27FC236}">
                <a16:creationId xmlns:a16="http://schemas.microsoft.com/office/drawing/2014/main" id="{05E3EE3D-621A-48B5-89EE-761DBE4F268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12192000" cy="8123722"/>
          </a:xfrm>
          <a:prstGeom prst="rect">
            <a:avLst/>
          </a:prstGeom>
        </p:spPr>
      </p:pic>
      <p:sp>
        <p:nvSpPr>
          <p:cNvPr id="5" name="Titre 1">
            <a:extLst>
              <a:ext uri="{FF2B5EF4-FFF2-40B4-BE49-F238E27FC236}">
                <a16:creationId xmlns:a16="http://schemas.microsoft.com/office/drawing/2014/main" id="{22F71713-4514-4745-AD2F-FF2A3C920974}"/>
              </a:ext>
            </a:extLst>
          </p:cNvPr>
          <p:cNvSpPr>
            <a:spLocks noGrp="1"/>
          </p:cNvSpPr>
          <p:nvPr>
            <p:ph type="ctrTitle" hasCustomPrompt="1"/>
          </p:nvPr>
        </p:nvSpPr>
        <p:spPr>
          <a:xfrm>
            <a:off x="332509" y="2189017"/>
            <a:ext cx="5486400" cy="1288473"/>
          </a:xfrm>
        </p:spPr>
        <p:txBody>
          <a:bodyPr anchor="t">
            <a:normAutofit/>
          </a:bodyPr>
          <a:lstStyle>
            <a:lvl1pPr algn="l">
              <a:defRPr sz="3600" b="1">
                <a:solidFill>
                  <a:schemeClr val="bg1"/>
                </a:solidFill>
              </a:defRPr>
            </a:lvl1pPr>
          </a:lstStyle>
          <a:p>
            <a:r>
              <a:rPr lang="fr-FR"/>
              <a:t>MODIFIEZ LE STYLE DU TITRE</a:t>
            </a:r>
            <a:endParaRPr lang="fr-CA"/>
          </a:p>
        </p:txBody>
      </p:sp>
      <p:sp>
        <p:nvSpPr>
          <p:cNvPr id="6" name="Sous-titre 2">
            <a:extLst>
              <a:ext uri="{FF2B5EF4-FFF2-40B4-BE49-F238E27FC236}">
                <a16:creationId xmlns:a16="http://schemas.microsoft.com/office/drawing/2014/main" id="{C367873C-70F5-4F1A-9A69-DB04EE1E1856}"/>
              </a:ext>
            </a:extLst>
          </p:cNvPr>
          <p:cNvSpPr>
            <a:spLocks noGrp="1"/>
          </p:cNvSpPr>
          <p:nvPr>
            <p:ph type="subTitle" idx="1"/>
          </p:nvPr>
        </p:nvSpPr>
        <p:spPr>
          <a:xfrm>
            <a:off x="332509" y="3620511"/>
            <a:ext cx="4091709" cy="1655762"/>
          </a:xfrm>
        </p:spPr>
        <p:txBody>
          <a:bodyPr>
            <a:normAutofit/>
          </a:bodyPr>
          <a:lstStyle>
            <a:lvl1pPr marL="0" indent="0" algn="l">
              <a:buNone/>
              <a:defRPr sz="20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CA"/>
          </a:p>
        </p:txBody>
      </p:sp>
      <p:pic>
        <p:nvPicPr>
          <p:cNvPr id="10" name="Image 9" descr="Une image contenant dessin&#10;&#10;Description générée automatiquement">
            <a:extLst>
              <a:ext uri="{FF2B5EF4-FFF2-40B4-BE49-F238E27FC236}">
                <a16:creationId xmlns:a16="http://schemas.microsoft.com/office/drawing/2014/main" id="{58CF1AF0-57AC-4D28-B7DC-9BB1F071B0F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0571" t="12936" r="30980" b="13419"/>
          <a:stretch/>
        </p:blipFill>
        <p:spPr>
          <a:xfrm>
            <a:off x="7767784" y="0"/>
            <a:ext cx="4685165" cy="6934500"/>
          </a:xfrm>
          <a:prstGeom prst="rect">
            <a:avLst/>
          </a:prstGeom>
        </p:spPr>
      </p:pic>
      <p:pic>
        <p:nvPicPr>
          <p:cNvPr id="12" name="Image 11">
            <a:extLst>
              <a:ext uri="{FF2B5EF4-FFF2-40B4-BE49-F238E27FC236}">
                <a16:creationId xmlns:a16="http://schemas.microsoft.com/office/drawing/2014/main" id="{27AE8BDC-BD27-4F79-859C-86B9F7A36AB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76614" y="439402"/>
            <a:ext cx="2549209" cy="1142325"/>
          </a:xfrm>
          <a:prstGeom prst="rect">
            <a:avLst/>
          </a:prstGeom>
        </p:spPr>
      </p:pic>
    </p:spTree>
    <p:extLst>
      <p:ext uri="{BB962C8B-B14F-4D97-AF65-F5344CB8AC3E}">
        <p14:creationId xmlns:p14="http://schemas.microsoft.com/office/powerpoint/2010/main" val="3401673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uverture_Dyad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9C7A6E8D-48BF-420B-8F9F-D678C1020556}"/>
              </a:ext>
            </a:extLst>
          </p:cNvPr>
          <p:cNvPicPr>
            <a:picLocks noChangeAspect="1"/>
          </p:cNvPicPr>
          <p:nvPr userDrawn="1"/>
        </p:nvPicPr>
        <p:blipFill>
          <a:blip r:embed="rId2">
            <a:extLst>
              <a:ext uri="{28A0092B-C50C-407E-A947-70E740481C1C}">
                <a14:useLocalDpi xmlns:a14="http://schemas.microsoft.com/office/drawing/2010/main" val="0"/>
              </a:ext>
            </a:extLst>
          </a:blip>
          <a:srcRect t="2929" b="2929"/>
          <a:stretch/>
        </p:blipFill>
        <p:spPr>
          <a:xfrm>
            <a:off x="0" y="0"/>
            <a:ext cx="12192000" cy="6858000"/>
          </a:xfrm>
          <a:prstGeom prst="rect">
            <a:avLst/>
          </a:prstGeom>
        </p:spPr>
      </p:pic>
      <p:sp>
        <p:nvSpPr>
          <p:cNvPr id="8" name="ZoneTexte 7">
            <a:extLst>
              <a:ext uri="{FF2B5EF4-FFF2-40B4-BE49-F238E27FC236}">
                <a16:creationId xmlns:a16="http://schemas.microsoft.com/office/drawing/2014/main" id="{A56817A7-85DF-454A-B308-DD20DAD3B705}"/>
              </a:ext>
            </a:extLst>
          </p:cNvPr>
          <p:cNvSpPr txBox="1"/>
          <p:nvPr userDrawn="1"/>
        </p:nvSpPr>
        <p:spPr>
          <a:xfrm>
            <a:off x="292010" y="5740754"/>
            <a:ext cx="6035638" cy="523220"/>
          </a:xfrm>
          <a:prstGeom prst="rect">
            <a:avLst/>
          </a:prstGeom>
          <a:noFill/>
          <a:ln>
            <a:solidFill>
              <a:schemeClr val="tx1"/>
            </a:solidFill>
          </a:ln>
        </p:spPr>
        <p:txBody>
          <a:bodyPr wrap="square" rtlCol="0">
            <a:spAutoFit/>
          </a:bodyPr>
          <a:lstStyle/>
          <a:p>
            <a:pPr algn="ctr"/>
            <a:r>
              <a:rPr lang="fr-CA" sz="2800" b="1" dirty="0">
                <a:solidFill>
                  <a:schemeClr val="accent5"/>
                </a:solidFill>
              </a:rPr>
              <a:t>TROUSSE PROMOTIONNELLE</a:t>
            </a:r>
          </a:p>
        </p:txBody>
      </p:sp>
    </p:spTree>
    <p:extLst>
      <p:ext uri="{BB962C8B-B14F-4D97-AF65-F5344CB8AC3E}">
        <p14:creationId xmlns:p14="http://schemas.microsoft.com/office/powerpoint/2010/main" val="36715280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uverture_Dyad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E90201A5-50A5-49ED-8425-E0FA5F5711B0}"/>
              </a:ext>
            </a:extLst>
          </p:cNvPr>
          <p:cNvPicPr>
            <a:picLocks noChangeAspect="1"/>
          </p:cNvPicPr>
          <p:nvPr userDrawn="1"/>
        </p:nvPicPr>
        <p:blipFill>
          <a:blip r:embed="rId2">
            <a:extLst>
              <a:ext uri="{28A0092B-C50C-407E-A947-70E740481C1C}">
                <a14:useLocalDpi xmlns:a14="http://schemas.microsoft.com/office/drawing/2010/main" val="0"/>
              </a:ext>
            </a:extLst>
          </a:blip>
          <a:srcRect t="7812" b="7812"/>
          <a:stretch/>
        </p:blipFill>
        <p:spPr>
          <a:xfrm>
            <a:off x="0" y="0"/>
            <a:ext cx="12192000" cy="6858000"/>
          </a:xfrm>
          <a:prstGeom prst="rect">
            <a:avLst/>
          </a:prstGeom>
        </p:spPr>
      </p:pic>
      <p:sp>
        <p:nvSpPr>
          <p:cNvPr id="5" name="Titre 1">
            <a:extLst>
              <a:ext uri="{FF2B5EF4-FFF2-40B4-BE49-F238E27FC236}">
                <a16:creationId xmlns:a16="http://schemas.microsoft.com/office/drawing/2014/main" id="{0FCA7ED6-8E58-42D9-BA4C-84D63236CE6A}"/>
              </a:ext>
            </a:extLst>
          </p:cNvPr>
          <p:cNvSpPr>
            <a:spLocks noGrp="1"/>
          </p:cNvSpPr>
          <p:nvPr>
            <p:ph type="ctrTitle" hasCustomPrompt="1"/>
          </p:nvPr>
        </p:nvSpPr>
        <p:spPr>
          <a:xfrm>
            <a:off x="332509" y="2161309"/>
            <a:ext cx="5486400" cy="1316182"/>
          </a:xfrm>
        </p:spPr>
        <p:txBody>
          <a:bodyPr anchor="t">
            <a:normAutofit/>
          </a:bodyPr>
          <a:lstStyle>
            <a:lvl1pPr algn="l">
              <a:defRPr sz="3600" b="1">
                <a:solidFill>
                  <a:schemeClr val="tx1"/>
                </a:solidFill>
              </a:defRPr>
            </a:lvl1pPr>
          </a:lstStyle>
          <a:p>
            <a:r>
              <a:rPr lang="fr-FR"/>
              <a:t>MODIFIEZ LE STYLE DU TITRE</a:t>
            </a:r>
            <a:endParaRPr lang="fr-CA"/>
          </a:p>
        </p:txBody>
      </p:sp>
      <p:sp>
        <p:nvSpPr>
          <p:cNvPr id="6" name="Sous-titre 2">
            <a:extLst>
              <a:ext uri="{FF2B5EF4-FFF2-40B4-BE49-F238E27FC236}">
                <a16:creationId xmlns:a16="http://schemas.microsoft.com/office/drawing/2014/main" id="{6E645105-DDDF-4573-8E75-D9D5D43186BF}"/>
              </a:ext>
            </a:extLst>
          </p:cNvPr>
          <p:cNvSpPr>
            <a:spLocks noGrp="1"/>
          </p:cNvSpPr>
          <p:nvPr>
            <p:ph type="subTitle" idx="1"/>
          </p:nvPr>
        </p:nvSpPr>
        <p:spPr>
          <a:xfrm>
            <a:off x="332509" y="3620511"/>
            <a:ext cx="4091709" cy="1655762"/>
          </a:xfrm>
        </p:spPr>
        <p:txBody>
          <a:bodyPr>
            <a:normAutofit/>
          </a:bodyPr>
          <a:lstStyle>
            <a:lvl1pPr marL="0" indent="0" algn="l">
              <a:buNone/>
              <a:defRPr sz="20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CA"/>
          </a:p>
        </p:txBody>
      </p:sp>
      <p:pic>
        <p:nvPicPr>
          <p:cNvPr id="11" name="Image 10" descr="Une image contenant dessin&#10;&#10;Description générée automatiquement">
            <a:extLst>
              <a:ext uri="{FF2B5EF4-FFF2-40B4-BE49-F238E27FC236}">
                <a16:creationId xmlns:a16="http://schemas.microsoft.com/office/drawing/2014/main" id="{A2F04A13-9122-463E-BE1C-F3873E6594D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0571" t="12936" r="30980" b="13419"/>
          <a:stretch/>
        </p:blipFill>
        <p:spPr>
          <a:xfrm>
            <a:off x="7767784" y="-76500"/>
            <a:ext cx="4685165" cy="6934500"/>
          </a:xfrm>
          <a:prstGeom prst="rect">
            <a:avLst/>
          </a:prstGeom>
        </p:spPr>
      </p:pic>
      <p:pic>
        <p:nvPicPr>
          <p:cNvPr id="12" name="Image 11">
            <a:extLst>
              <a:ext uri="{FF2B5EF4-FFF2-40B4-BE49-F238E27FC236}">
                <a16:creationId xmlns:a16="http://schemas.microsoft.com/office/drawing/2014/main" id="{2EA4C8E4-2396-4EE0-9746-EEEA801CAA0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6614" y="439402"/>
            <a:ext cx="2549209" cy="1142326"/>
          </a:xfrm>
          <a:prstGeom prst="rect">
            <a:avLst/>
          </a:prstGeom>
        </p:spPr>
      </p:pic>
    </p:spTree>
    <p:extLst>
      <p:ext uri="{BB962C8B-B14F-4D97-AF65-F5344CB8AC3E}">
        <p14:creationId xmlns:p14="http://schemas.microsoft.com/office/powerpoint/2010/main" val="36715280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uveture_Travail">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E965CBA-302F-39AA-7198-DECBABEF2AEC}"/>
              </a:ext>
            </a:extLst>
          </p:cNvPr>
          <p:cNvSpPr/>
          <p:nvPr userDrawn="1"/>
        </p:nvSpPr>
        <p:spPr>
          <a:xfrm>
            <a:off x="11350869" y="219808"/>
            <a:ext cx="841131" cy="15298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Image 10">
            <a:extLst>
              <a:ext uri="{FF2B5EF4-FFF2-40B4-BE49-F238E27FC236}">
                <a16:creationId xmlns:a16="http://schemas.microsoft.com/office/drawing/2014/main" id="{55B4F0C5-974A-4863-8722-5A47DD058FBF}"/>
              </a:ext>
            </a:extLst>
          </p:cNvPr>
          <p:cNvPicPr>
            <a:picLocks noChangeAspect="1"/>
          </p:cNvPicPr>
          <p:nvPr userDrawn="1"/>
        </p:nvPicPr>
        <p:blipFill>
          <a:blip r:embed="rId2">
            <a:alphaModFix amt="70000"/>
            <a:extLst>
              <a:ext uri="{28A0092B-C50C-407E-A947-70E740481C1C}">
                <a14:useLocalDpi xmlns:a14="http://schemas.microsoft.com/office/drawing/2010/main" val="0"/>
              </a:ext>
            </a:extLst>
          </a:blip>
          <a:srcRect/>
          <a:stretch/>
        </p:blipFill>
        <p:spPr>
          <a:xfrm flipH="1">
            <a:off x="-33664" y="0"/>
            <a:ext cx="12259327" cy="8172884"/>
          </a:xfrm>
          <a:prstGeom prst="rect">
            <a:avLst/>
          </a:prstGeom>
        </p:spPr>
      </p:pic>
      <p:pic>
        <p:nvPicPr>
          <p:cNvPr id="12" name="Image 11" descr="Une image contenant dessin&#10;&#10;Description générée automatiquement">
            <a:extLst>
              <a:ext uri="{FF2B5EF4-FFF2-40B4-BE49-F238E27FC236}">
                <a16:creationId xmlns:a16="http://schemas.microsoft.com/office/drawing/2014/main" id="{F7DE61D4-40DD-4BF4-A592-44735FD7ABD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0571" t="12936" r="30980" b="13419"/>
          <a:stretch/>
        </p:blipFill>
        <p:spPr>
          <a:xfrm>
            <a:off x="8699089" y="10240"/>
            <a:ext cx="4685165" cy="6934500"/>
          </a:xfrm>
          <a:prstGeom prst="rect">
            <a:avLst/>
          </a:prstGeom>
        </p:spPr>
      </p:pic>
      <p:pic>
        <p:nvPicPr>
          <p:cNvPr id="8" name="Image 7">
            <a:extLst>
              <a:ext uri="{FF2B5EF4-FFF2-40B4-BE49-F238E27FC236}">
                <a16:creationId xmlns:a16="http://schemas.microsoft.com/office/drawing/2014/main" id="{E598224B-06AF-4290-8618-919D1C214FF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6614" y="439402"/>
            <a:ext cx="2549209" cy="1142326"/>
          </a:xfrm>
          <a:prstGeom prst="rect">
            <a:avLst/>
          </a:prstGeom>
        </p:spPr>
      </p:pic>
      <p:sp>
        <p:nvSpPr>
          <p:cNvPr id="5" name="Titre 1">
            <a:extLst>
              <a:ext uri="{FF2B5EF4-FFF2-40B4-BE49-F238E27FC236}">
                <a16:creationId xmlns:a16="http://schemas.microsoft.com/office/drawing/2014/main" id="{B15EACA0-A2B6-4F82-AFDB-49BA09F5DDD2}"/>
              </a:ext>
            </a:extLst>
          </p:cNvPr>
          <p:cNvSpPr>
            <a:spLocks noGrp="1"/>
          </p:cNvSpPr>
          <p:nvPr>
            <p:ph type="ctrTitle" hasCustomPrompt="1"/>
          </p:nvPr>
        </p:nvSpPr>
        <p:spPr>
          <a:xfrm>
            <a:off x="332509" y="2142835"/>
            <a:ext cx="5486400" cy="1334655"/>
          </a:xfrm>
        </p:spPr>
        <p:txBody>
          <a:bodyPr anchor="t">
            <a:normAutofit/>
          </a:bodyPr>
          <a:lstStyle>
            <a:lvl1pPr algn="l">
              <a:defRPr sz="3600" b="1">
                <a:solidFill>
                  <a:schemeClr val="tx1"/>
                </a:solidFill>
              </a:defRPr>
            </a:lvl1pPr>
          </a:lstStyle>
          <a:p>
            <a:r>
              <a:rPr lang="fr-FR"/>
              <a:t>MODIFIEZ LE STYLE DU TITRE</a:t>
            </a:r>
            <a:endParaRPr lang="fr-CA"/>
          </a:p>
        </p:txBody>
      </p:sp>
      <p:sp>
        <p:nvSpPr>
          <p:cNvPr id="6" name="Sous-titre 2">
            <a:extLst>
              <a:ext uri="{FF2B5EF4-FFF2-40B4-BE49-F238E27FC236}">
                <a16:creationId xmlns:a16="http://schemas.microsoft.com/office/drawing/2014/main" id="{BA92A789-5F34-4AA9-8FBE-87168D590A8A}"/>
              </a:ext>
            </a:extLst>
          </p:cNvPr>
          <p:cNvSpPr>
            <a:spLocks noGrp="1"/>
          </p:cNvSpPr>
          <p:nvPr>
            <p:ph type="subTitle" idx="1"/>
          </p:nvPr>
        </p:nvSpPr>
        <p:spPr>
          <a:xfrm>
            <a:off x="332509" y="3620511"/>
            <a:ext cx="4091709" cy="1655762"/>
          </a:xfrm>
        </p:spPr>
        <p:txBody>
          <a:bodyPr>
            <a:normAutofit/>
          </a:bodyPr>
          <a:lstStyle>
            <a:lvl1pPr marL="0" indent="0" algn="l">
              <a:buNone/>
              <a:defRPr sz="20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CA"/>
          </a:p>
        </p:txBody>
      </p:sp>
    </p:spTree>
    <p:extLst>
      <p:ext uri="{BB962C8B-B14F-4D97-AF65-F5344CB8AC3E}">
        <p14:creationId xmlns:p14="http://schemas.microsoft.com/office/powerpoint/2010/main" val="936835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4AB4C3-D501-4EC7-B2E0-87709A131831}"/>
              </a:ext>
            </a:extLst>
          </p:cNvPr>
          <p:cNvSpPr>
            <a:spLocks noGrp="1"/>
          </p:cNvSpPr>
          <p:nvPr>
            <p:ph type="title" hasCustomPrompt="1"/>
          </p:nvPr>
        </p:nvSpPr>
        <p:spPr>
          <a:xfrm>
            <a:off x="293254" y="350982"/>
            <a:ext cx="5303982" cy="1295256"/>
          </a:xfrm>
        </p:spPr>
        <p:txBody>
          <a:bodyPr anchor="t"/>
          <a:lstStyle/>
          <a:p>
            <a:r>
              <a:rPr lang="fr-FR"/>
              <a:t>MODIFIEZ LE STYLE DU TITRE</a:t>
            </a:r>
            <a:endParaRPr lang="fr-CA"/>
          </a:p>
        </p:txBody>
      </p:sp>
      <p:sp>
        <p:nvSpPr>
          <p:cNvPr id="3" name="Espace réservé du contenu 2">
            <a:extLst>
              <a:ext uri="{FF2B5EF4-FFF2-40B4-BE49-F238E27FC236}">
                <a16:creationId xmlns:a16="http://schemas.microsoft.com/office/drawing/2014/main" id="{04C0AC22-4574-4A39-8865-14B9D4DD5BE3}"/>
              </a:ext>
            </a:extLst>
          </p:cNvPr>
          <p:cNvSpPr>
            <a:spLocks noGrp="1"/>
          </p:cNvSpPr>
          <p:nvPr>
            <p:ph idx="1"/>
          </p:nvPr>
        </p:nvSpPr>
        <p:spPr/>
        <p:txBody>
          <a:bodyPr>
            <a:normAutofit/>
          </a:bodyPr>
          <a:lstStyle>
            <a:lvl1pPr>
              <a:defRPr sz="1800"/>
            </a:lvl1pPr>
            <a:lvl2pPr>
              <a:defRPr sz="1600"/>
            </a:lvl2pPr>
            <a:lvl3pPr>
              <a:defRPr sz="1400"/>
            </a:lvl3pPr>
            <a:lvl4pPr>
              <a:defRPr sz="1200"/>
            </a:lvl4pPr>
            <a:lvl5pPr>
              <a:defRPr sz="12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u pied de page 4">
            <a:extLst>
              <a:ext uri="{FF2B5EF4-FFF2-40B4-BE49-F238E27FC236}">
                <a16:creationId xmlns:a16="http://schemas.microsoft.com/office/drawing/2014/main" id="{B112A6F8-BBCC-4FCB-831E-06C1D157D016}"/>
              </a:ext>
            </a:extLst>
          </p:cNvPr>
          <p:cNvSpPr>
            <a:spLocks noGrp="1"/>
          </p:cNvSpPr>
          <p:nvPr>
            <p:ph type="ftr" sz="quarter" idx="11"/>
          </p:nvPr>
        </p:nvSpPr>
        <p:spPr/>
        <p:txBody>
          <a:bodyPr/>
          <a:lstStyle/>
          <a:p>
            <a:r>
              <a:rPr lang="fr-CA"/>
              <a:t>RÉSEAU MENTORAT 2021</a:t>
            </a:r>
          </a:p>
        </p:txBody>
      </p:sp>
      <p:sp>
        <p:nvSpPr>
          <p:cNvPr id="6" name="Espace réservé du numéro de diapositive 5">
            <a:extLst>
              <a:ext uri="{FF2B5EF4-FFF2-40B4-BE49-F238E27FC236}">
                <a16:creationId xmlns:a16="http://schemas.microsoft.com/office/drawing/2014/main" id="{2E51A60E-8368-42B8-8871-CDB8213CB184}"/>
              </a:ext>
            </a:extLst>
          </p:cNvPr>
          <p:cNvSpPr>
            <a:spLocks noGrp="1"/>
          </p:cNvSpPr>
          <p:nvPr>
            <p:ph type="sldNum" sz="quarter" idx="12"/>
          </p:nvPr>
        </p:nvSpPr>
        <p:spPr/>
        <p:txBody>
          <a:bodyPr/>
          <a:lstStyle/>
          <a:p>
            <a:fld id="{7D2A1EF5-650A-4BAA-921D-020EF86BC50F}" type="slidenum">
              <a:rPr lang="fr-CA" smtClean="0"/>
              <a:t>‹N°›</a:t>
            </a:fld>
            <a:endParaRPr lang="fr-CA"/>
          </a:p>
        </p:txBody>
      </p:sp>
    </p:spTree>
    <p:extLst>
      <p:ext uri="{BB962C8B-B14F-4D97-AF65-F5344CB8AC3E}">
        <p14:creationId xmlns:p14="http://schemas.microsoft.com/office/powerpoint/2010/main" val="311759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re et graphiqu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4AB4C3-D501-4EC7-B2E0-87709A131831}"/>
              </a:ext>
            </a:extLst>
          </p:cNvPr>
          <p:cNvSpPr>
            <a:spLocks noGrp="1"/>
          </p:cNvSpPr>
          <p:nvPr>
            <p:ph type="title" hasCustomPrompt="1"/>
          </p:nvPr>
        </p:nvSpPr>
        <p:spPr>
          <a:xfrm>
            <a:off x="293254" y="350982"/>
            <a:ext cx="5303982" cy="1295256"/>
          </a:xfrm>
        </p:spPr>
        <p:txBody>
          <a:bodyPr anchor="t"/>
          <a:lstStyle/>
          <a:p>
            <a:r>
              <a:rPr lang="fr-FR"/>
              <a:t>MODIFIEZ LE STYLE DU TITRE</a:t>
            </a:r>
            <a:endParaRPr lang="fr-CA"/>
          </a:p>
        </p:txBody>
      </p:sp>
      <p:sp>
        <p:nvSpPr>
          <p:cNvPr id="5" name="Espace réservé du pied de page 4">
            <a:extLst>
              <a:ext uri="{FF2B5EF4-FFF2-40B4-BE49-F238E27FC236}">
                <a16:creationId xmlns:a16="http://schemas.microsoft.com/office/drawing/2014/main" id="{B112A6F8-BBCC-4FCB-831E-06C1D157D016}"/>
              </a:ext>
            </a:extLst>
          </p:cNvPr>
          <p:cNvSpPr>
            <a:spLocks noGrp="1"/>
          </p:cNvSpPr>
          <p:nvPr>
            <p:ph type="ftr" sz="quarter" idx="11"/>
          </p:nvPr>
        </p:nvSpPr>
        <p:spPr/>
        <p:txBody>
          <a:bodyPr/>
          <a:lstStyle/>
          <a:p>
            <a:r>
              <a:rPr lang="fr-CA"/>
              <a:t>RÉSEAU MENTORAT 2021</a:t>
            </a:r>
          </a:p>
        </p:txBody>
      </p:sp>
      <p:sp>
        <p:nvSpPr>
          <p:cNvPr id="6" name="Espace réservé du numéro de diapositive 5">
            <a:extLst>
              <a:ext uri="{FF2B5EF4-FFF2-40B4-BE49-F238E27FC236}">
                <a16:creationId xmlns:a16="http://schemas.microsoft.com/office/drawing/2014/main" id="{2E51A60E-8368-42B8-8871-CDB8213CB184}"/>
              </a:ext>
            </a:extLst>
          </p:cNvPr>
          <p:cNvSpPr>
            <a:spLocks noGrp="1"/>
          </p:cNvSpPr>
          <p:nvPr>
            <p:ph type="sldNum" sz="quarter" idx="12"/>
          </p:nvPr>
        </p:nvSpPr>
        <p:spPr/>
        <p:txBody>
          <a:bodyPr/>
          <a:lstStyle/>
          <a:p>
            <a:fld id="{7D2A1EF5-650A-4BAA-921D-020EF86BC50F}" type="slidenum">
              <a:rPr lang="fr-CA" smtClean="0"/>
              <a:t>‹N°›</a:t>
            </a:fld>
            <a:endParaRPr lang="fr-CA"/>
          </a:p>
        </p:txBody>
      </p:sp>
      <p:sp>
        <p:nvSpPr>
          <p:cNvPr id="7" name="Espace réservé du graphique 6">
            <a:extLst>
              <a:ext uri="{FF2B5EF4-FFF2-40B4-BE49-F238E27FC236}">
                <a16:creationId xmlns:a16="http://schemas.microsoft.com/office/drawing/2014/main" id="{DC886F1F-42DA-49B7-9020-A8CDA7DA77BD}"/>
              </a:ext>
            </a:extLst>
          </p:cNvPr>
          <p:cNvSpPr>
            <a:spLocks noGrp="1"/>
          </p:cNvSpPr>
          <p:nvPr>
            <p:ph type="chart" sz="quarter" idx="13"/>
          </p:nvPr>
        </p:nvSpPr>
        <p:spPr>
          <a:xfrm>
            <a:off x="1714788" y="2183607"/>
            <a:ext cx="7764896" cy="3932238"/>
          </a:xfrm>
        </p:spPr>
        <p:txBody>
          <a:bodyPr/>
          <a:lstStyle/>
          <a:p>
            <a:endParaRPr lang="fr-CA"/>
          </a:p>
        </p:txBody>
      </p:sp>
    </p:spTree>
    <p:extLst>
      <p:ext uri="{BB962C8B-B14F-4D97-AF65-F5344CB8AC3E}">
        <p14:creationId xmlns:p14="http://schemas.microsoft.com/office/powerpoint/2010/main" val="2964037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4AB4C3-D501-4EC7-B2E0-87709A131831}"/>
              </a:ext>
            </a:extLst>
          </p:cNvPr>
          <p:cNvSpPr>
            <a:spLocks noGrp="1"/>
          </p:cNvSpPr>
          <p:nvPr>
            <p:ph type="title" hasCustomPrompt="1"/>
          </p:nvPr>
        </p:nvSpPr>
        <p:spPr>
          <a:xfrm>
            <a:off x="293254" y="350982"/>
            <a:ext cx="5303982" cy="1295256"/>
          </a:xfrm>
        </p:spPr>
        <p:txBody>
          <a:bodyPr anchor="t"/>
          <a:lstStyle/>
          <a:p>
            <a:r>
              <a:rPr lang="fr-FR"/>
              <a:t>MODIFIEZ LE STYLE DU TITRE</a:t>
            </a:r>
            <a:endParaRPr lang="fr-CA"/>
          </a:p>
        </p:txBody>
      </p:sp>
      <p:sp>
        <p:nvSpPr>
          <p:cNvPr id="5" name="Espace réservé du pied de page 4">
            <a:extLst>
              <a:ext uri="{FF2B5EF4-FFF2-40B4-BE49-F238E27FC236}">
                <a16:creationId xmlns:a16="http://schemas.microsoft.com/office/drawing/2014/main" id="{B112A6F8-BBCC-4FCB-831E-06C1D157D016}"/>
              </a:ext>
            </a:extLst>
          </p:cNvPr>
          <p:cNvSpPr>
            <a:spLocks noGrp="1"/>
          </p:cNvSpPr>
          <p:nvPr>
            <p:ph type="ftr" sz="quarter" idx="11"/>
          </p:nvPr>
        </p:nvSpPr>
        <p:spPr/>
        <p:txBody>
          <a:bodyPr/>
          <a:lstStyle/>
          <a:p>
            <a:r>
              <a:rPr lang="fr-CA"/>
              <a:t>RÉSEAU MENTORAT 2021</a:t>
            </a:r>
          </a:p>
        </p:txBody>
      </p:sp>
      <p:sp>
        <p:nvSpPr>
          <p:cNvPr id="6" name="Espace réservé du numéro de diapositive 5">
            <a:extLst>
              <a:ext uri="{FF2B5EF4-FFF2-40B4-BE49-F238E27FC236}">
                <a16:creationId xmlns:a16="http://schemas.microsoft.com/office/drawing/2014/main" id="{2E51A60E-8368-42B8-8871-CDB8213CB184}"/>
              </a:ext>
            </a:extLst>
          </p:cNvPr>
          <p:cNvSpPr>
            <a:spLocks noGrp="1"/>
          </p:cNvSpPr>
          <p:nvPr>
            <p:ph type="sldNum" sz="quarter" idx="12"/>
          </p:nvPr>
        </p:nvSpPr>
        <p:spPr/>
        <p:txBody>
          <a:bodyPr/>
          <a:lstStyle/>
          <a:p>
            <a:fld id="{7D2A1EF5-650A-4BAA-921D-020EF86BC50F}" type="slidenum">
              <a:rPr lang="fr-CA" smtClean="0"/>
              <a:t>‹N°›</a:t>
            </a:fld>
            <a:endParaRPr lang="fr-CA"/>
          </a:p>
        </p:txBody>
      </p:sp>
      <p:sp>
        <p:nvSpPr>
          <p:cNvPr id="7" name="Espace réservé du graphique SmartArt 6">
            <a:extLst>
              <a:ext uri="{FF2B5EF4-FFF2-40B4-BE49-F238E27FC236}">
                <a16:creationId xmlns:a16="http://schemas.microsoft.com/office/drawing/2014/main" id="{1A181EE8-8008-4B23-B6CB-B7E41F3CC773}"/>
              </a:ext>
            </a:extLst>
          </p:cNvPr>
          <p:cNvSpPr>
            <a:spLocks noGrp="1"/>
          </p:cNvSpPr>
          <p:nvPr>
            <p:ph type="dgm" sz="quarter" idx="13"/>
          </p:nvPr>
        </p:nvSpPr>
        <p:spPr>
          <a:xfrm>
            <a:off x="293688" y="1928813"/>
            <a:ext cx="10922000" cy="4578350"/>
          </a:xfrm>
        </p:spPr>
        <p:txBody>
          <a:bodyPr/>
          <a:lstStyle/>
          <a:p>
            <a:endParaRPr lang="fr-CA"/>
          </a:p>
        </p:txBody>
      </p:sp>
    </p:spTree>
    <p:extLst>
      <p:ext uri="{BB962C8B-B14F-4D97-AF65-F5344CB8AC3E}">
        <p14:creationId xmlns:p14="http://schemas.microsoft.com/office/powerpoint/2010/main" val="3852831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B521CCE6-4C9E-4622-90CB-4C3F42BEB83C}"/>
              </a:ext>
            </a:extLst>
          </p:cNvPr>
          <p:cNvSpPr>
            <a:spLocks noGrp="1"/>
          </p:cNvSpPr>
          <p:nvPr>
            <p:ph type="title"/>
          </p:nvPr>
        </p:nvSpPr>
        <p:spPr>
          <a:xfrm>
            <a:off x="293254" y="320675"/>
            <a:ext cx="5303982" cy="1325563"/>
          </a:xfrm>
          <a:prstGeom prst="rect">
            <a:avLst/>
          </a:prstGeom>
        </p:spPr>
        <p:txBody>
          <a:bodyPr vert="horz" lIns="91440" tIns="45720" rIns="91440" bIns="45720" rtlCol="0" anchor="t">
            <a:normAutofit/>
          </a:bodyPr>
          <a:lstStyle/>
          <a:p>
            <a:r>
              <a:rPr lang="fr-FR"/>
              <a:t>MODIFIEZ LE STYLE DU TITRE</a:t>
            </a:r>
            <a:endParaRPr lang="fr-CA"/>
          </a:p>
        </p:txBody>
      </p:sp>
      <p:sp>
        <p:nvSpPr>
          <p:cNvPr id="3" name="Espace réservé du texte 2">
            <a:extLst>
              <a:ext uri="{FF2B5EF4-FFF2-40B4-BE49-F238E27FC236}">
                <a16:creationId xmlns:a16="http://schemas.microsoft.com/office/drawing/2014/main" id="{1B27A607-C3EA-4882-A36A-A82587C74E44}"/>
              </a:ext>
            </a:extLst>
          </p:cNvPr>
          <p:cNvSpPr>
            <a:spLocks noGrp="1"/>
          </p:cNvSpPr>
          <p:nvPr>
            <p:ph type="body" idx="1"/>
          </p:nvPr>
        </p:nvSpPr>
        <p:spPr>
          <a:xfrm>
            <a:off x="293254" y="1825625"/>
            <a:ext cx="11060546"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u pied de page 4">
            <a:extLst>
              <a:ext uri="{FF2B5EF4-FFF2-40B4-BE49-F238E27FC236}">
                <a16:creationId xmlns:a16="http://schemas.microsoft.com/office/drawing/2014/main" id="{3EFF540A-8543-44EA-9F4E-BD7B6B9451FF}"/>
              </a:ext>
            </a:extLst>
          </p:cNvPr>
          <p:cNvSpPr>
            <a:spLocks noGrp="1"/>
          </p:cNvSpPr>
          <p:nvPr>
            <p:ph type="ftr" sz="quarter" idx="3"/>
          </p:nvPr>
        </p:nvSpPr>
        <p:spPr>
          <a:xfrm rot="16200000">
            <a:off x="10562721" y="4731399"/>
            <a:ext cx="2512724" cy="365125"/>
          </a:xfrm>
          <a:prstGeom prst="rect">
            <a:avLst/>
          </a:prstGeom>
        </p:spPr>
        <p:txBody>
          <a:bodyPr vert="horz" lIns="91440" tIns="45720" rIns="91440" bIns="45720" rtlCol="0" anchor="ctr"/>
          <a:lstStyle>
            <a:lvl1pPr algn="l">
              <a:defRPr sz="1200">
                <a:solidFill>
                  <a:schemeClr val="tx1"/>
                </a:solidFill>
                <a:latin typeface="Montserrat" panose="02000505000000020004" pitchFamily="2" charset="0"/>
              </a:defRPr>
            </a:lvl1pPr>
          </a:lstStyle>
          <a:p>
            <a:r>
              <a:rPr lang="fr-CA"/>
              <a:t>RÉSEAU MENTORAT 2021</a:t>
            </a:r>
          </a:p>
        </p:txBody>
      </p:sp>
      <p:sp>
        <p:nvSpPr>
          <p:cNvPr id="6" name="Espace réservé du numéro de diapositive 5">
            <a:extLst>
              <a:ext uri="{FF2B5EF4-FFF2-40B4-BE49-F238E27FC236}">
                <a16:creationId xmlns:a16="http://schemas.microsoft.com/office/drawing/2014/main" id="{46B9495C-8909-41E1-9800-4406CB7E8CBE}"/>
              </a:ext>
            </a:extLst>
          </p:cNvPr>
          <p:cNvSpPr>
            <a:spLocks noGrp="1"/>
          </p:cNvSpPr>
          <p:nvPr>
            <p:ph type="sldNum" sz="quarter" idx="4"/>
          </p:nvPr>
        </p:nvSpPr>
        <p:spPr>
          <a:xfrm rot="16200000">
            <a:off x="11549136" y="6257710"/>
            <a:ext cx="539895" cy="365125"/>
          </a:xfrm>
          <a:prstGeom prst="rect">
            <a:avLst/>
          </a:prstGeom>
        </p:spPr>
        <p:txBody>
          <a:bodyPr vert="horz" lIns="91440" tIns="45720" rIns="91440" bIns="45720" rtlCol="0" anchor="ctr"/>
          <a:lstStyle>
            <a:lvl1pPr algn="l">
              <a:defRPr sz="1200">
                <a:solidFill>
                  <a:schemeClr val="tx1"/>
                </a:solidFill>
                <a:latin typeface="Montserrat" panose="02000505000000020004" pitchFamily="2" charset="0"/>
              </a:defRPr>
            </a:lvl1pPr>
          </a:lstStyle>
          <a:p>
            <a:fld id="{7D2A1EF5-650A-4BAA-921D-020EF86BC50F}" type="slidenum">
              <a:rPr lang="fr-CA" smtClean="0"/>
              <a:pPr/>
              <a:t>‹N°›</a:t>
            </a:fld>
            <a:endParaRPr lang="fr-CA"/>
          </a:p>
        </p:txBody>
      </p:sp>
      <p:pic>
        <p:nvPicPr>
          <p:cNvPr id="8" name="Image 7" descr="Une image contenant horloge&#10;&#10;Description générée automatiquement">
            <a:extLst>
              <a:ext uri="{FF2B5EF4-FFF2-40B4-BE49-F238E27FC236}">
                <a16:creationId xmlns:a16="http://schemas.microsoft.com/office/drawing/2014/main" id="{DBCBD54E-E795-415D-95AB-E7F45903E2B4}"/>
              </a:ext>
            </a:extLst>
          </p:cNvPr>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11641952" y="320675"/>
            <a:ext cx="359695" cy="1085182"/>
          </a:xfrm>
          <a:prstGeom prst="rect">
            <a:avLst/>
          </a:prstGeom>
        </p:spPr>
      </p:pic>
      <p:pic>
        <p:nvPicPr>
          <p:cNvPr id="7" name="Image 6">
            <a:extLst>
              <a:ext uri="{FF2B5EF4-FFF2-40B4-BE49-F238E27FC236}">
                <a16:creationId xmlns:a16="http://schemas.microsoft.com/office/drawing/2014/main" id="{8C0CF498-F256-42EE-AF97-E9DCBEA2A52E}"/>
              </a:ext>
            </a:extLst>
          </p:cNvPr>
          <p:cNvPicPr>
            <a:picLocks noChangeAspect="1"/>
          </p:cNvPicPr>
          <p:nvPr userDrawn="1"/>
        </p:nvPicPr>
        <p:blipFill>
          <a:blip r:embed="rId24"/>
          <a:stretch>
            <a:fillRect/>
          </a:stretch>
        </p:blipFill>
        <p:spPr>
          <a:xfrm>
            <a:off x="-1777946" y="135679"/>
            <a:ext cx="1625242" cy="2540355"/>
          </a:xfrm>
          <a:prstGeom prst="rect">
            <a:avLst/>
          </a:prstGeom>
        </p:spPr>
      </p:pic>
      <p:sp>
        <p:nvSpPr>
          <p:cNvPr id="19" name="ZoneTexte 18">
            <a:extLst>
              <a:ext uri="{FF2B5EF4-FFF2-40B4-BE49-F238E27FC236}">
                <a16:creationId xmlns:a16="http://schemas.microsoft.com/office/drawing/2014/main" id="{18641C6E-F8D9-4751-B5FE-3817D2118782}"/>
              </a:ext>
            </a:extLst>
          </p:cNvPr>
          <p:cNvSpPr txBox="1"/>
          <p:nvPr userDrawn="1"/>
        </p:nvSpPr>
        <p:spPr>
          <a:xfrm>
            <a:off x="12621718" y="125765"/>
            <a:ext cx="1094282" cy="1015663"/>
          </a:xfrm>
          <a:prstGeom prst="rect">
            <a:avLst/>
          </a:prstGeom>
          <a:noFill/>
        </p:spPr>
        <p:txBody>
          <a:bodyPr wrap="square" rtlCol="0">
            <a:spAutoFit/>
          </a:bodyPr>
          <a:lstStyle/>
          <a:p>
            <a:r>
              <a:rPr lang="fr-CA" sz="1200"/>
              <a:t>Ne mettez pas de contenu dans la signature de la marque</a:t>
            </a:r>
          </a:p>
        </p:txBody>
      </p:sp>
      <p:cxnSp>
        <p:nvCxnSpPr>
          <p:cNvPr id="20" name="Connecteur droit avec flèche 19">
            <a:extLst>
              <a:ext uri="{FF2B5EF4-FFF2-40B4-BE49-F238E27FC236}">
                <a16:creationId xmlns:a16="http://schemas.microsoft.com/office/drawing/2014/main" id="{C5F4F03B-3D7D-4691-857C-31824E90924B}"/>
              </a:ext>
            </a:extLst>
          </p:cNvPr>
          <p:cNvCxnSpPr>
            <a:cxnSpLocks/>
          </p:cNvCxnSpPr>
          <p:nvPr userDrawn="1"/>
        </p:nvCxnSpPr>
        <p:spPr>
          <a:xfrm flipH="1">
            <a:off x="12576748" y="0"/>
            <a:ext cx="113925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Connecteur droit avec flèche 20">
            <a:extLst>
              <a:ext uri="{FF2B5EF4-FFF2-40B4-BE49-F238E27FC236}">
                <a16:creationId xmlns:a16="http://schemas.microsoft.com/office/drawing/2014/main" id="{D8E737CC-EFAD-415D-BABD-C9E88F84ABEA}"/>
              </a:ext>
            </a:extLst>
          </p:cNvPr>
          <p:cNvCxnSpPr>
            <a:cxnSpLocks/>
          </p:cNvCxnSpPr>
          <p:nvPr userDrawn="1"/>
        </p:nvCxnSpPr>
        <p:spPr>
          <a:xfrm flipH="1">
            <a:off x="12621718" y="1646238"/>
            <a:ext cx="113925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31E3EDB8-645E-4D16-A43B-8D44CBC0FFE4}"/>
              </a:ext>
            </a:extLst>
          </p:cNvPr>
          <p:cNvSpPr txBox="1"/>
          <p:nvPr userDrawn="1"/>
        </p:nvSpPr>
        <p:spPr>
          <a:xfrm>
            <a:off x="12490475" y="4839308"/>
            <a:ext cx="1094282" cy="1200329"/>
          </a:xfrm>
          <a:prstGeom prst="rect">
            <a:avLst/>
          </a:prstGeom>
          <a:noFill/>
        </p:spPr>
        <p:txBody>
          <a:bodyPr wrap="square" rtlCol="0">
            <a:spAutoFit/>
          </a:bodyPr>
          <a:lstStyle/>
          <a:p>
            <a:r>
              <a:rPr lang="fr-CA" sz="1200"/>
              <a:t>Ne mettez pas de contenu dans la signature de la marque et la pagination</a:t>
            </a:r>
          </a:p>
        </p:txBody>
      </p:sp>
      <p:cxnSp>
        <p:nvCxnSpPr>
          <p:cNvPr id="23" name="Connecteur droit avec flèche 22">
            <a:extLst>
              <a:ext uri="{FF2B5EF4-FFF2-40B4-BE49-F238E27FC236}">
                <a16:creationId xmlns:a16="http://schemas.microsoft.com/office/drawing/2014/main" id="{48E5DF74-9D35-4ED3-B85E-E01073421774}"/>
              </a:ext>
            </a:extLst>
          </p:cNvPr>
          <p:cNvCxnSpPr>
            <a:cxnSpLocks/>
          </p:cNvCxnSpPr>
          <p:nvPr userDrawn="1"/>
        </p:nvCxnSpPr>
        <p:spPr>
          <a:xfrm flipH="1">
            <a:off x="12445505" y="4146710"/>
            <a:ext cx="113925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onnecteur droit avec flèche 23">
            <a:extLst>
              <a:ext uri="{FF2B5EF4-FFF2-40B4-BE49-F238E27FC236}">
                <a16:creationId xmlns:a16="http://schemas.microsoft.com/office/drawing/2014/main" id="{6ACBAB66-CF66-4F01-A3C2-E13C8CF53175}"/>
              </a:ext>
            </a:extLst>
          </p:cNvPr>
          <p:cNvCxnSpPr>
            <a:cxnSpLocks/>
          </p:cNvCxnSpPr>
          <p:nvPr userDrawn="1"/>
        </p:nvCxnSpPr>
        <p:spPr>
          <a:xfrm flipH="1">
            <a:off x="12423020" y="6732235"/>
            <a:ext cx="113925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749354"/>
      </p:ext>
    </p:extLst>
  </p:cSld>
  <p:clrMap bg1="lt1" tx1="dk1" bg2="lt2" tx2="dk2" accent1="accent1" accent2="accent2" accent3="accent3" accent4="accent4" accent5="accent5" accent6="accent6" hlink="hlink" folHlink="folHlink"/>
  <p:sldLayoutIdLst>
    <p:sldLayoutId id="2147483661" r:id="rId1"/>
    <p:sldLayoutId id="2147483649" r:id="rId2"/>
    <p:sldLayoutId id="2147483666" r:id="rId3"/>
    <p:sldLayoutId id="2147483673" r:id="rId4"/>
    <p:sldLayoutId id="2147483665" r:id="rId5"/>
    <p:sldLayoutId id="2147483664" r:id="rId6"/>
    <p:sldLayoutId id="2147483650" r:id="rId7"/>
    <p:sldLayoutId id="2147483669" r:id="rId8"/>
    <p:sldLayoutId id="2147483670" r:id="rId9"/>
    <p:sldLayoutId id="2147483651" r:id="rId10"/>
    <p:sldLayoutId id="2147483668" r:id="rId11"/>
    <p:sldLayoutId id="2147483667" r:id="rId12"/>
    <p:sldLayoutId id="2147483652" r:id="rId13"/>
    <p:sldLayoutId id="2147483662" r:id="rId14"/>
    <p:sldLayoutId id="2147483653" r:id="rId15"/>
    <p:sldLayoutId id="2147483654" r:id="rId16"/>
    <p:sldLayoutId id="2147483655" r:id="rId17"/>
    <p:sldLayoutId id="2147483657" r:id="rId18"/>
    <p:sldLayoutId id="2147483656" r:id="rId19"/>
    <p:sldLayoutId id="2147483671" r:id="rId20"/>
    <p:sldLayoutId id="2147483672" r:id="rId21"/>
  </p:sldLayoutIdLst>
  <p:hf sldNum="0" hdr="0" ftr="0" dt="0"/>
  <p:txStyles>
    <p:titleStyle>
      <a:lvl1pPr algn="l" defTabSz="914400" rtl="0" eaLnBrk="1" latinLnBrk="0" hangingPunct="1">
        <a:lnSpc>
          <a:spcPct val="90000"/>
        </a:lnSpc>
        <a:spcBef>
          <a:spcPct val="0"/>
        </a:spcBef>
        <a:buNone/>
        <a:defRPr sz="2800" b="1" kern="1200">
          <a:solidFill>
            <a:schemeClr val="tx1"/>
          </a:solidFill>
          <a:latin typeface="Montserrat" panose="02000505000000020004"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ontserrat" panose="0200050500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ontserrat" panose="0200050500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ontserrat" panose="0200050500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ontserrat" panose="0200050500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ontserrat" panose="0200050500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3.xml"/><Relationship Id="rId7"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14.svg"/></Relationships>
</file>

<file path=ppt/slides/_rels/slide3.xml.rels><?xml version="1.0" encoding="UTF-8" standalone="yes"?>
<Relationships xmlns="http://schemas.openxmlformats.org/package/2006/relationships"><Relationship Id="rId3" Type="http://schemas.openxmlformats.org/officeDocument/2006/relationships/hyperlink" Target="https://www.reseaumentorat.com/rencontres-decouverte-economie-sociale?utm_source=partenaires&amp;utm_medium=troussepromo&amp;utm_campaign=caisseeco&amp;utm_id=lead" TargetMode="External"/><Relationship Id="rId2" Type="http://schemas.openxmlformats.org/officeDocument/2006/relationships/hyperlink" Target="https://www.reseaumentorat.com/economie-sociale" TargetMode="External"/><Relationship Id="rId1" Type="http://schemas.openxmlformats.org/officeDocument/2006/relationships/slideLayout" Target="../slideLayouts/slideLayout7.xml"/><Relationship Id="rId5" Type="http://schemas.openxmlformats.org/officeDocument/2006/relationships/image" Target="../media/image16.sv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9.xml"/><Relationship Id="rId7" Type="http://schemas.openxmlformats.org/officeDocument/2006/relationships/image" Target="../media/image17.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hyperlink" Target="https://www.reseaumentorat.com/rencontres-decouverte-economie-sociale?utm_source=partenaires&amp;utm_medium=troussepromo&amp;utm_campaign=caisseeco&amp;utm_id=lead" TargetMode="External"/><Relationship Id="rId5" Type="http://schemas.openxmlformats.org/officeDocument/2006/relationships/slideLayout" Target="../slideLayouts/slideLayout7.xml"/><Relationship Id="rId4" Type="http://schemas.openxmlformats.org/officeDocument/2006/relationships/tags" Target="../tags/tag10.xml"/></Relationships>
</file>

<file path=ppt/slides/_rels/slide5.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tags" Target="../tags/tag13.xml"/><Relationship Id="rId7" Type="http://schemas.openxmlformats.org/officeDocument/2006/relationships/image" Target="../media/image19.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hyperlink" Target="https://www.reseaumentorat.com/rencontres-decouverte-economie-sociale?utm_source=partenaires&amp;utm_medium=troussepromo&amp;utm_campaign=caisseeco&amp;utm_id=lead" TargetMode="External"/><Relationship Id="rId5" Type="http://schemas.openxmlformats.org/officeDocument/2006/relationships/slideLayout" Target="../slideLayouts/slideLayout7.xml"/><Relationship Id="rId4" Type="http://schemas.openxmlformats.org/officeDocument/2006/relationships/tags" Target="../tags/tag1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93310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15A0E-1BB1-7F91-03B6-461BACB9E0AD}"/>
              </a:ext>
            </a:extLst>
          </p:cNvPr>
          <p:cNvSpPr>
            <a:spLocks noGrp="1"/>
          </p:cNvSpPr>
          <p:nvPr>
            <p:ph type="title"/>
            <p:custDataLst>
              <p:tags r:id="rId1"/>
            </p:custDataLst>
          </p:nvPr>
        </p:nvSpPr>
        <p:spPr>
          <a:xfrm>
            <a:off x="293254" y="350982"/>
            <a:ext cx="9450449" cy="1295256"/>
          </a:xfrm>
        </p:spPr>
        <p:txBody>
          <a:bodyPr>
            <a:normAutofit/>
          </a:bodyPr>
          <a:lstStyle/>
          <a:p>
            <a:r>
              <a:rPr lang="fr-CA" sz="2000" b="0">
                <a:latin typeface="Montserrat"/>
              </a:rPr>
              <a:t>À PROPOS DES</a:t>
            </a:r>
            <a:r>
              <a:rPr lang="fr-CA" sz="2000">
                <a:latin typeface="Montserrat"/>
              </a:rPr>
              <a:t> </a:t>
            </a:r>
            <a:br>
              <a:rPr lang="fr-CA">
                <a:latin typeface="Montserrat"/>
              </a:rPr>
            </a:br>
            <a:r>
              <a:rPr lang="fr-CA">
                <a:latin typeface="Montserrat"/>
              </a:rPr>
              <a:t>RENCONTRES DÉCOUVERTE</a:t>
            </a:r>
            <a:br>
              <a:rPr lang="fr-CA">
                <a:latin typeface="Montserrat"/>
              </a:rPr>
            </a:br>
            <a:r>
              <a:rPr lang="fr-CA">
                <a:latin typeface="Montserrat"/>
              </a:rPr>
              <a:t>Le mentorat en économie sociale</a:t>
            </a:r>
            <a:endParaRPr lang="fr-CA"/>
          </a:p>
        </p:txBody>
      </p:sp>
      <p:sp>
        <p:nvSpPr>
          <p:cNvPr id="5" name="Rectangle 4">
            <a:extLst>
              <a:ext uri="{FF2B5EF4-FFF2-40B4-BE49-F238E27FC236}">
                <a16:creationId xmlns:a16="http://schemas.microsoft.com/office/drawing/2014/main" id="{E88E7AA7-CB47-9425-7C9F-81EE8D3AD8A4}"/>
              </a:ext>
            </a:extLst>
          </p:cNvPr>
          <p:cNvSpPr/>
          <p:nvPr>
            <p:custDataLst>
              <p:tags r:id="rId2"/>
            </p:custDataLst>
          </p:nvPr>
        </p:nvSpPr>
        <p:spPr>
          <a:xfrm>
            <a:off x="409985" y="1942125"/>
            <a:ext cx="3884966" cy="1490186"/>
          </a:xfrm>
          <a:prstGeom prst="rect">
            <a:avLst/>
          </a:prstGeom>
          <a:solidFill>
            <a:srgbClr val="FEEDC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fr-CA" sz="1400" b="1" dirty="0">
                <a:solidFill>
                  <a:srgbClr val="000000"/>
                </a:solidFill>
              </a:rPr>
              <a:t>QUAND ?</a:t>
            </a:r>
          </a:p>
          <a:p>
            <a:endParaRPr lang="fr-CA" sz="1400" b="1" dirty="0">
              <a:solidFill>
                <a:srgbClr val="000000"/>
              </a:solidFill>
              <a:cs typeface="Helvetica"/>
            </a:endParaRPr>
          </a:p>
          <a:p>
            <a:pPr marL="171450" indent="-171450">
              <a:buFont typeface="Wingdings"/>
              <a:buChar char="Ø"/>
            </a:pPr>
            <a:r>
              <a:rPr lang="fr-CA" sz="1400" dirty="0">
                <a:solidFill>
                  <a:srgbClr val="000000"/>
                </a:solidFill>
                <a:cs typeface="Helvetica"/>
              </a:rPr>
              <a:t>6 novembre 2024 – 12h à 12h30</a:t>
            </a:r>
          </a:p>
          <a:p>
            <a:pPr marL="171450" indent="-171450">
              <a:buFont typeface="Wingdings"/>
              <a:buChar char="Ø"/>
            </a:pPr>
            <a:r>
              <a:rPr lang="fr-CA" sz="1400" dirty="0">
                <a:solidFill>
                  <a:srgbClr val="000000"/>
                </a:solidFill>
                <a:cs typeface="Helvetica"/>
              </a:rPr>
              <a:t>13 novembre 2024 – 12h à 12h30*</a:t>
            </a:r>
          </a:p>
          <a:p>
            <a:pPr marL="171450" indent="-171450">
              <a:buFont typeface="Wingdings"/>
              <a:buChar char="Ø"/>
            </a:pPr>
            <a:r>
              <a:rPr lang="fr-CA" sz="1400" dirty="0">
                <a:solidFill>
                  <a:srgbClr val="000000"/>
                </a:solidFill>
                <a:cs typeface="Helvetica"/>
              </a:rPr>
              <a:t>19 février 2025 – 12h à 12h30</a:t>
            </a:r>
          </a:p>
          <a:p>
            <a:pPr marL="171450" indent="-171450">
              <a:buFont typeface="Wingdings"/>
              <a:buChar char="Ø"/>
            </a:pPr>
            <a:r>
              <a:rPr lang="fr-CA" sz="1400" dirty="0">
                <a:solidFill>
                  <a:srgbClr val="000000"/>
                </a:solidFill>
                <a:cs typeface="Helvetica"/>
              </a:rPr>
              <a:t>16 avril 2025 – 12h à 12h30</a:t>
            </a:r>
            <a:endParaRPr lang="fr-CA" dirty="0"/>
          </a:p>
        </p:txBody>
      </p:sp>
      <p:sp>
        <p:nvSpPr>
          <p:cNvPr id="8" name="Rectangle 7">
            <a:extLst>
              <a:ext uri="{FF2B5EF4-FFF2-40B4-BE49-F238E27FC236}">
                <a16:creationId xmlns:a16="http://schemas.microsoft.com/office/drawing/2014/main" id="{39371F7B-2829-113F-6C21-288E9F371F39}"/>
              </a:ext>
            </a:extLst>
          </p:cNvPr>
          <p:cNvSpPr/>
          <p:nvPr>
            <p:custDataLst>
              <p:tags r:id="rId3"/>
            </p:custDataLst>
          </p:nvPr>
        </p:nvSpPr>
        <p:spPr>
          <a:xfrm>
            <a:off x="4508868" y="1942126"/>
            <a:ext cx="6677941" cy="1495083"/>
          </a:xfrm>
          <a:prstGeom prst="rect">
            <a:avLst/>
          </a:prstGeom>
          <a:solidFill>
            <a:srgbClr val="FEEDC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fr-CA" sz="1200">
              <a:solidFill>
                <a:srgbClr val="000000"/>
              </a:solidFill>
            </a:endParaRPr>
          </a:p>
        </p:txBody>
      </p:sp>
      <p:sp>
        <p:nvSpPr>
          <p:cNvPr id="6" name="Rectangle 5">
            <a:extLst>
              <a:ext uri="{FF2B5EF4-FFF2-40B4-BE49-F238E27FC236}">
                <a16:creationId xmlns:a16="http://schemas.microsoft.com/office/drawing/2014/main" id="{88B30B7C-272B-4C67-9563-92A478DFE364}"/>
              </a:ext>
            </a:extLst>
          </p:cNvPr>
          <p:cNvSpPr/>
          <p:nvPr>
            <p:custDataLst>
              <p:tags r:id="rId4"/>
            </p:custDataLst>
          </p:nvPr>
        </p:nvSpPr>
        <p:spPr>
          <a:xfrm>
            <a:off x="409984" y="3682967"/>
            <a:ext cx="10762758" cy="2624112"/>
          </a:xfrm>
          <a:prstGeom prst="rect">
            <a:avLst/>
          </a:prstGeom>
          <a:solidFill>
            <a:srgbClr val="FEEDC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fr-CA" sz="1400" b="1" dirty="0">
                <a:solidFill>
                  <a:srgbClr val="000000"/>
                </a:solidFill>
              </a:rPr>
              <a:t>QUOI ?</a:t>
            </a:r>
            <a:endParaRPr lang="fr-FR" sz="1400" b="1" dirty="0"/>
          </a:p>
          <a:p>
            <a:endParaRPr lang="fr-CA" sz="1400" b="1" dirty="0">
              <a:solidFill>
                <a:srgbClr val="000000"/>
              </a:solidFill>
            </a:endParaRPr>
          </a:p>
          <a:p>
            <a:r>
              <a:rPr lang="fr-CA" sz="1200" dirty="0">
                <a:solidFill>
                  <a:srgbClr val="000000"/>
                </a:solidFill>
              </a:rPr>
              <a:t>Une séance d’information de 30 minutes animée par une représentante de l’équipe du Réseau Mentorat et d’une ou d'un mentoré en économie sociale.</a:t>
            </a:r>
          </a:p>
          <a:p>
            <a:pPr marL="285750" indent="-285750">
              <a:buFont typeface="Wingdings"/>
              <a:buChar char="Ø"/>
            </a:pPr>
            <a:endParaRPr lang="fr-CA" sz="1200" dirty="0">
              <a:solidFill>
                <a:srgbClr val="000000"/>
              </a:solidFill>
            </a:endParaRPr>
          </a:p>
          <a:p>
            <a:r>
              <a:rPr lang="fr-CA" sz="1200" dirty="0">
                <a:solidFill>
                  <a:srgbClr val="000000"/>
                </a:solidFill>
              </a:rPr>
              <a:t>Les sujets suivants sont abordés :</a:t>
            </a:r>
          </a:p>
          <a:p>
            <a:pPr marL="628650" lvl="1" indent="-171450">
              <a:buFont typeface="Wingdings" panose="05000000000000000000" pitchFamily="2" charset="2"/>
              <a:buChar char="Ø"/>
            </a:pPr>
            <a:r>
              <a:rPr lang="fr-CA" sz="1200" dirty="0">
                <a:solidFill>
                  <a:srgbClr val="000000"/>
                </a:solidFill>
              </a:rPr>
              <a:t>Qu’est-ce que le Réseau Mentorat ?</a:t>
            </a:r>
          </a:p>
          <a:p>
            <a:pPr marL="628650" lvl="1" indent="-171450">
              <a:buFont typeface="Wingdings" panose="05000000000000000000" pitchFamily="2" charset="2"/>
              <a:buChar char="Ø"/>
            </a:pPr>
            <a:r>
              <a:rPr lang="fr-CA" sz="1200" dirty="0">
                <a:solidFill>
                  <a:srgbClr val="000000"/>
                </a:solidFill>
              </a:rPr>
              <a:t>Qu’est-ce que le mentorat en économie sociale?</a:t>
            </a:r>
          </a:p>
          <a:p>
            <a:pPr marL="628650" lvl="1" indent="-171450">
              <a:buFont typeface="Wingdings" panose="05000000000000000000" pitchFamily="2" charset="2"/>
              <a:buChar char="Ø"/>
            </a:pPr>
            <a:r>
              <a:rPr lang="fr-CA" sz="1200" dirty="0">
                <a:solidFill>
                  <a:srgbClr val="000000"/>
                </a:solidFill>
              </a:rPr>
              <a:t>Quels sont les bénéfices de cette forme d'accompagnement?</a:t>
            </a:r>
          </a:p>
          <a:p>
            <a:pPr marL="628650" lvl="1" indent="-171450">
              <a:buFont typeface="Wingdings" panose="05000000000000000000" pitchFamily="2" charset="2"/>
              <a:buChar char="Ø"/>
            </a:pPr>
            <a:r>
              <a:rPr lang="fr-CA" sz="1200" dirty="0">
                <a:solidFill>
                  <a:srgbClr val="000000"/>
                </a:solidFill>
              </a:rPr>
              <a:t>Comment se déroule la relation de mentorat ?</a:t>
            </a:r>
          </a:p>
          <a:p>
            <a:pPr marL="628650" lvl="1" indent="-171450">
              <a:buFont typeface="Wingdings" panose="05000000000000000000" pitchFamily="2" charset="2"/>
              <a:buChar char="Ø"/>
            </a:pPr>
            <a:r>
              <a:rPr lang="fr-CA" sz="1200" dirty="0">
                <a:solidFill>
                  <a:srgbClr val="000000"/>
                </a:solidFill>
              </a:rPr>
              <a:t>Quelles sont les étapes d’adhésion ?</a:t>
            </a:r>
          </a:p>
        </p:txBody>
      </p:sp>
      <p:sp>
        <p:nvSpPr>
          <p:cNvPr id="10" name="ZoneTexte 9">
            <a:extLst>
              <a:ext uri="{FF2B5EF4-FFF2-40B4-BE49-F238E27FC236}">
                <a16:creationId xmlns:a16="http://schemas.microsoft.com/office/drawing/2014/main" id="{E73AADB6-469A-47DE-9290-5498D5727AD8}"/>
              </a:ext>
            </a:extLst>
          </p:cNvPr>
          <p:cNvSpPr txBox="1"/>
          <p:nvPr>
            <p:custDataLst>
              <p:tags r:id="rId5"/>
            </p:custDataLst>
          </p:nvPr>
        </p:nvSpPr>
        <p:spPr>
          <a:xfrm>
            <a:off x="4508866" y="2086885"/>
            <a:ext cx="3722253" cy="307777"/>
          </a:xfrm>
          <a:prstGeom prst="rect">
            <a:avLst/>
          </a:prstGeom>
          <a:noFill/>
        </p:spPr>
        <p:txBody>
          <a:bodyPr wrap="square">
            <a:spAutoFit/>
          </a:bodyPr>
          <a:lstStyle/>
          <a:p>
            <a:r>
              <a:rPr lang="fr-CA" sz="1400" b="1">
                <a:solidFill>
                  <a:srgbClr val="000000"/>
                </a:solidFill>
              </a:rPr>
              <a:t>POUR QUI ?</a:t>
            </a:r>
            <a:endParaRPr lang="fr-FR" sz="1400" b="1"/>
          </a:p>
        </p:txBody>
      </p:sp>
      <p:sp>
        <p:nvSpPr>
          <p:cNvPr id="11" name="ZoneTexte 10">
            <a:extLst>
              <a:ext uri="{FF2B5EF4-FFF2-40B4-BE49-F238E27FC236}">
                <a16:creationId xmlns:a16="http://schemas.microsoft.com/office/drawing/2014/main" id="{9A17CF8F-69FE-43C9-8378-A0A08AF3FF18}"/>
              </a:ext>
            </a:extLst>
          </p:cNvPr>
          <p:cNvSpPr txBox="1"/>
          <p:nvPr>
            <p:custDataLst>
              <p:tags r:id="rId6"/>
            </p:custDataLst>
          </p:nvPr>
        </p:nvSpPr>
        <p:spPr>
          <a:xfrm>
            <a:off x="4508866" y="2373383"/>
            <a:ext cx="4577382" cy="1015663"/>
          </a:xfrm>
          <a:prstGeom prst="rect">
            <a:avLst/>
          </a:prstGeom>
          <a:noFill/>
        </p:spPr>
        <p:txBody>
          <a:bodyPr wrap="square" lIns="91440" tIns="45720" rIns="91440" bIns="45720" anchor="t">
            <a:spAutoFit/>
          </a:bodyPr>
          <a:lstStyle/>
          <a:p>
            <a:r>
              <a:rPr lang="fr-CA" sz="1200" dirty="0">
                <a:solidFill>
                  <a:srgbClr val="000000"/>
                </a:solidFill>
              </a:rPr>
              <a:t>Les directrices et directeurs généraux de coopératives ou d'OBNL à la recherche d'accompagnement.</a:t>
            </a:r>
          </a:p>
          <a:p>
            <a:endParaRPr lang="fr-CA" sz="1200" dirty="0">
              <a:solidFill>
                <a:srgbClr val="000000"/>
              </a:solidFill>
            </a:endParaRPr>
          </a:p>
          <a:p>
            <a:r>
              <a:rPr lang="fr-CA" sz="1200" dirty="0">
                <a:solidFill>
                  <a:srgbClr val="000000"/>
                </a:solidFill>
              </a:rPr>
              <a:t>* La rencontre du 13 novembre est réservée aux organismes de l’écosystème.</a:t>
            </a:r>
          </a:p>
        </p:txBody>
      </p:sp>
      <p:pic>
        <p:nvPicPr>
          <p:cNvPr id="9" name="Graphique 8" descr="User avec un remplissage uni">
            <a:extLst>
              <a:ext uri="{FF2B5EF4-FFF2-40B4-BE49-F238E27FC236}">
                <a16:creationId xmlns:a16="http://schemas.microsoft.com/office/drawing/2014/main" id="{B8B39FE2-A4CF-44C6-9916-B5CDA987DF9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963397" y="2229592"/>
            <a:ext cx="914400" cy="914400"/>
          </a:xfrm>
          <a:prstGeom prst="rect">
            <a:avLst/>
          </a:prstGeom>
        </p:spPr>
      </p:pic>
    </p:spTree>
    <p:extLst>
      <p:ext uri="{BB962C8B-B14F-4D97-AF65-F5344CB8AC3E}">
        <p14:creationId xmlns:p14="http://schemas.microsoft.com/office/powerpoint/2010/main" val="34041330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D20F19-C200-E211-AB9F-45234FA20815}"/>
              </a:ext>
            </a:extLst>
          </p:cNvPr>
          <p:cNvSpPr/>
          <p:nvPr/>
        </p:nvSpPr>
        <p:spPr>
          <a:xfrm>
            <a:off x="944336" y="2087338"/>
            <a:ext cx="10305142" cy="4771569"/>
          </a:xfrm>
          <a:prstGeom prst="rect">
            <a:avLst/>
          </a:prstGeom>
          <a:solidFill>
            <a:srgbClr val="FEE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4" name="Titre 3">
            <a:extLst>
              <a:ext uri="{FF2B5EF4-FFF2-40B4-BE49-F238E27FC236}">
                <a16:creationId xmlns:a16="http://schemas.microsoft.com/office/drawing/2014/main" id="{8FD1A291-1633-4F75-849B-514E99377F88}"/>
              </a:ext>
            </a:extLst>
          </p:cNvPr>
          <p:cNvSpPr>
            <a:spLocks noGrp="1"/>
          </p:cNvSpPr>
          <p:nvPr>
            <p:ph type="title"/>
          </p:nvPr>
        </p:nvSpPr>
        <p:spPr>
          <a:xfrm>
            <a:off x="297543" y="341254"/>
            <a:ext cx="8456715" cy="1658113"/>
          </a:xfrm>
        </p:spPr>
        <p:txBody>
          <a:bodyPr>
            <a:normAutofit/>
          </a:bodyPr>
          <a:lstStyle/>
          <a:p>
            <a:r>
              <a:rPr lang="fr-CA" sz="2400">
                <a:latin typeface="Montserrat"/>
              </a:rPr>
              <a:t>INVITEZ UNE OU UN DIRIGEANT À EN DÉCOUVRIR PLUS SUR LE MENTORAT EN ÉCONOMIE SOCIALE</a:t>
            </a:r>
            <a:endParaRPr lang="fr-CA" sz="2400"/>
          </a:p>
        </p:txBody>
      </p:sp>
      <p:sp>
        <p:nvSpPr>
          <p:cNvPr id="2" name="ZoneTexte 1">
            <a:extLst>
              <a:ext uri="{FF2B5EF4-FFF2-40B4-BE49-F238E27FC236}">
                <a16:creationId xmlns:a16="http://schemas.microsoft.com/office/drawing/2014/main" id="{9FC85479-E340-8073-F98A-67DD1443324D}"/>
              </a:ext>
            </a:extLst>
          </p:cNvPr>
          <p:cNvSpPr txBox="1"/>
          <p:nvPr/>
        </p:nvSpPr>
        <p:spPr>
          <a:xfrm>
            <a:off x="297543" y="1386113"/>
            <a:ext cx="995098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a:buChar char="Ø"/>
            </a:pPr>
            <a:r>
              <a:rPr lang="fr-CA" sz="2000" b="1">
                <a:solidFill>
                  <a:schemeClr val="tx1">
                    <a:lumMod val="50000"/>
                    <a:lumOff val="50000"/>
                  </a:schemeClr>
                </a:solidFill>
              </a:rPr>
              <a:t>COURRIEL POUR UNE OU UN MENTORÉ POTENTIEL</a:t>
            </a:r>
            <a:endParaRPr lang="fr-FR" sz="2000">
              <a:solidFill>
                <a:schemeClr val="tx1">
                  <a:lumMod val="50000"/>
                  <a:lumOff val="50000"/>
                </a:schemeClr>
              </a:solidFill>
            </a:endParaRPr>
          </a:p>
        </p:txBody>
      </p:sp>
      <p:sp>
        <p:nvSpPr>
          <p:cNvPr id="8" name="ZoneTexte 7">
            <a:extLst>
              <a:ext uri="{FF2B5EF4-FFF2-40B4-BE49-F238E27FC236}">
                <a16:creationId xmlns:a16="http://schemas.microsoft.com/office/drawing/2014/main" id="{F74CF0DF-DC24-62E0-BFFA-CB6BF88A85A6}"/>
              </a:ext>
            </a:extLst>
          </p:cNvPr>
          <p:cNvSpPr txBox="1"/>
          <p:nvPr/>
        </p:nvSpPr>
        <p:spPr>
          <a:xfrm>
            <a:off x="1674133" y="2463347"/>
            <a:ext cx="8784769" cy="39390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lnSpc>
                <a:spcPct val="150000"/>
              </a:lnSpc>
            </a:pPr>
            <a:r>
              <a:rPr lang="fr-CA" sz="1200" dirty="0">
                <a:solidFill>
                  <a:srgbClr val="000000"/>
                </a:solidFill>
                <a:ea typeface="+mn-lt"/>
                <a:cs typeface="+mn-lt"/>
              </a:rPr>
              <a:t>Bonjour </a:t>
            </a:r>
            <a:r>
              <a:rPr lang="fr-CA" sz="1200" b="1" i="1" dirty="0">
                <a:solidFill>
                  <a:srgbClr val="000000"/>
                </a:solidFill>
                <a:ea typeface="+mn-lt"/>
                <a:cs typeface="+mn-lt"/>
              </a:rPr>
              <a:t>NOM</a:t>
            </a:r>
            <a:r>
              <a:rPr lang="fr-CA" sz="1200" dirty="0">
                <a:solidFill>
                  <a:srgbClr val="000000"/>
                </a:solidFill>
                <a:ea typeface="+mn-lt"/>
                <a:cs typeface="+mn-lt"/>
              </a:rPr>
              <a:t>,</a:t>
            </a:r>
            <a:endParaRPr lang="fr-FR" sz="1600" dirty="0">
              <a:solidFill>
                <a:srgbClr val="000000"/>
              </a:solidFill>
            </a:endParaRPr>
          </a:p>
          <a:p>
            <a:pPr algn="just">
              <a:lnSpc>
                <a:spcPct val="150000"/>
              </a:lnSpc>
            </a:pPr>
            <a:endParaRPr lang="fr-CA" sz="1200" dirty="0">
              <a:solidFill>
                <a:srgbClr val="000000"/>
              </a:solidFill>
              <a:ea typeface="+mn-lt"/>
              <a:cs typeface="+mn-lt"/>
            </a:endParaRPr>
          </a:p>
          <a:p>
            <a:pPr algn="just">
              <a:lnSpc>
                <a:spcPct val="150000"/>
              </a:lnSpc>
            </a:pPr>
            <a:r>
              <a:rPr lang="fr-CA" sz="1200" dirty="0">
                <a:solidFill>
                  <a:srgbClr val="000000"/>
                </a:solidFill>
                <a:ea typeface="+mn-lt"/>
                <a:cs typeface="+mn-lt"/>
              </a:rPr>
              <a:t>Vous êtes à la direction générale d'une coopérative ou d'un OBNL? Saviez-vous que le </a:t>
            </a:r>
            <a:r>
              <a:rPr lang="fr-CA" sz="1200" dirty="0">
                <a:solidFill>
                  <a:srgbClr val="000000"/>
                </a:solidFill>
                <a:ea typeface="+mn-lt"/>
                <a:cs typeface="+mn-lt"/>
                <a:hlinkClick r:id="rId2"/>
              </a:rPr>
              <a:t>Réseau Mentorat</a:t>
            </a:r>
            <a:r>
              <a:rPr lang="fr-CA" sz="1200" dirty="0">
                <a:solidFill>
                  <a:srgbClr val="000000"/>
                </a:solidFill>
                <a:ea typeface="+mn-lt"/>
                <a:cs typeface="+mn-lt"/>
              </a:rPr>
              <a:t> offre du mentorat spécifique au secteur de l'économie sociale? Si vous recherchez de l'accompagnement pour vous aider à faire face aux réalités qu'apporte votre type d'organisation, sachez que le mentorat peut jouer un rôle crucial dans votre développement! </a:t>
            </a:r>
            <a:endParaRPr lang="fr-CA" dirty="0">
              <a:solidFill>
                <a:srgbClr val="000000"/>
              </a:solidFill>
              <a:ea typeface="+mn-lt"/>
              <a:cs typeface="+mn-lt"/>
            </a:endParaRPr>
          </a:p>
          <a:p>
            <a:pPr algn="just">
              <a:lnSpc>
                <a:spcPct val="150000"/>
              </a:lnSpc>
            </a:pPr>
            <a:endParaRPr lang="fr-CA" sz="1200" dirty="0">
              <a:solidFill>
                <a:srgbClr val="000000"/>
              </a:solidFill>
              <a:ea typeface="+mn-lt"/>
              <a:cs typeface="+mn-lt"/>
            </a:endParaRPr>
          </a:p>
          <a:p>
            <a:pPr algn="just">
              <a:lnSpc>
                <a:spcPct val="150000"/>
              </a:lnSpc>
            </a:pPr>
            <a:r>
              <a:rPr lang="fr-CA" sz="1200" dirty="0">
                <a:solidFill>
                  <a:srgbClr val="000000"/>
                </a:solidFill>
                <a:ea typeface="+mn-lt"/>
                <a:cs typeface="+mn-lt"/>
              </a:rPr>
              <a:t>Afin d’en apprendre plus, je vous encourage à vous inscrire pour participer à la prochaine </a:t>
            </a:r>
            <a:r>
              <a:rPr lang="fr-CA" sz="1200" b="1" dirty="0">
                <a:solidFill>
                  <a:srgbClr val="000000"/>
                </a:solidFill>
                <a:ea typeface="+mn-lt"/>
                <a:cs typeface="+mn-lt"/>
              </a:rPr>
              <a:t>Rencontre Découverte - Le mentorat en économie sociale </a:t>
            </a:r>
            <a:r>
              <a:rPr lang="fr-CA" sz="1200" dirty="0">
                <a:solidFill>
                  <a:srgbClr val="000000"/>
                </a:solidFill>
                <a:ea typeface="+mn-lt"/>
                <a:cs typeface="+mn-lt"/>
              </a:rPr>
              <a:t>du Réseau Mentorat. Cette rencontre vous permettra d'échanger directement avec une ou un mentoré en économie sociale et un membre de l'équipe du Réseau Mentorat afin de mieux comprendre les bénéfices de l'accompagnement.</a:t>
            </a:r>
            <a:endParaRPr lang="fr-CA" dirty="0"/>
          </a:p>
          <a:p>
            <a:pPr algn="just">
              <a:lnSpc>
                <a:spcPct val="150000"/>
              </a:lnSpc>
            </a:pPr>
            <a:endParaRPr lang="fr-CA" sz="1200" dirty="0">
              <a:solidFill>
                <a:srgbClr val="000000"/>
              </a:solidFill>
              <a:ea typeface="+mn-lt"/>
              <a:cs typeface="+mn-lt"/>
            </a:endParaRPr>
          </a:p>
          <a:p>
            <a:pPr algn="just">
              <a:lnSpc>
                <a:spcPct val="150000"/>
              </a:lnSpc>
            </a:pPr>
            <a:r>
              <a:rPr lang="fr-CA" sz="1200" dirty="0">
                <a:solidFill>
                  <a:srgbClr val="000000"/>
                </a:solidFill>
                <a:ea typeface="+mn-lt"/>
                <a:cs typeface="+mn-lt"/>
              </a:rPr>
              <a:t>Voici le lien pour vous inscrire : </a:t>
            </a:r>
            <a:r>
              <a:rPr lang="fr-CA" sz="1200" dirty="0">
                <a:solidFill>
                  <a:srgbClr val="000000"/>
                </a:solidFill>
                <a:ea typeface="+mn-lt"/>
                <a:cs typeface="+mn-lt"/>
                <a:hlinkClick r:id="rId3"/>
              </a:rPr>
              <a:t>LIEN</a:t>
            </a:r>
            <a:endParaRPr lang="fr-CA" sz="1200" u="sng" dirty="0">
              <a:solidFill>
                <a:srgbClr val="000000"/>
              </a:solidFill>
              <a:highlight>
                <a:srgbClr val="FFFF00"/>
              </a:highlight>
              <a:ea typeface="+mn-lt"/>
              <a:cs typeface="+mn-lt"/>
              <a:hlinkClick r:id="rId3"/>
            </a:endParaRPr>
          </a:p>
          <a:p>
            <a:pPr algn="just">
              <a:lnSpc>
                <a:spcPct val="150000"/>
              </a:lnSpc>
            </a:pPr>
            <a:r>
              <a:rPr lang="fr-CA" sz="1200" i="1" dirty="0">
                <a:solidFill>
                  <a:srgbClr val="000000"/>
                </a:solidFill>
                <a:ea typeface="+mn-lt"/>
                <a:cs typeface="+mn-lt"/>
              </a:rPr>
              <a:t>Ces rencontres sont présentées par la Caisse d'économie solidaire Desjardins.</a:t>
            </a:r>
          </a:p>
        </p:txBody>
      </p:sp>
      <p:pic>
        <p:nvPicPr>
          <p:cNvPr id="5" name="Graphique 4" descr="Enveloppe avec un remplissage uni">
            <a:extLst>
              <a:ext uri="{FF2B5EF4-FFF2-40B4-BE49-F238E27FC236}">
                <a16:creationId xmlns:a16="http://schemas.microsoft.com/office/drawing/2014/main" id="{4D83EFB4-2434-425B-887A-5B3105B7AEB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14393" y="0"/>
            <a:ext cx="1735085" cy="1735085"/>
          </a:xfrm>
          <a:prstGeom prst="rect">
            <a:avLst/>
          </a:prstGeom>
        </p:spPr>
      </p:pic>
    </p:spTree>
    <p:extLst>
      <p:ext uri="{BB962C8B-B14F-4D97-AF65-F5344CB8AC3E}">
        <p14:creationId xmlns:p14="http://schemas.microsoft.com/office/powerpoint/2010/main" val="1379548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42659D0-FC72-0D5D-4CA2-E072CDDD7695}"/>
              </a:ext>
            </a:extLst>
          </p:cNvPr>
          <p:cNvSpPr/>
          <p:nvPr>
            <p:custDataLst>
              <p:tags r:id="rId1"/>
            </p:custDataLst>
          </p:nvPr>
        </p:nvSpPr>
        <p:spPr>
          <a:xfrm>
            <a:off x="944336" y="2223409"/>
            <a:ext cx="10305142" cy="3152732"/>
          </a:xfrm>
          <a:prstGeom prst="rect">
            <a:avLst/>
          </a:prstGeom>
          <a:solidFill>
            <a:srgbClr val="FEE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4" name="Titre 3">
            <a:extLst>
              <a:ext uri="{FF2B5EF4-FFF2-40B4-BE49-F238E27FC236}">
                <a16:creationId xmlns:a16="http://schemas.microsoft.com/office/drawing/2014/main" id="{8FD1A291-1633-4F75-849B-514E99377F88}"/>
              </a:ext>
            </a:extLst>
          </p:cNvPr>
          <p:cNvSpPr>
            <a:spLocks noGrp="1"/>
          </p:cNvSpPr>
          <p:nvPr>
            <p:ph type="title"/>
            <p:custDataLst>
              <p:tags r:id="rId2"/>
            </p:custDataLst>
          </p:nvPr>
        </p:nvSpPr>
        <p:spPr>
          <a:xfrm>
            <a:off x="293254" y="350982"/>
            <a:ext cx="5893624" cy="1658113"/>
          </a:xfrm>
        </p:spPr>
        <p:txBody>
          <a:bodyPr>
            <a:normAutofit/>
          </a:bodyPr>
          <a:lstStyle/>
          <a:p>
            <a:r>
              <a:rPr lang="fr-CA" sz="2400">
                <a:latin typeface="Montserrat"/>
              </a:rPr>
              <a:t>DIFFUSEZ L'INFORMATION SUR VOS MÉDIAS SOCIAUX</a:t>
            </a:r>
            <a:endParaRPr lang="fr-CA" sz="2400"/>
          </a:p>
        </p:txBody>
      </p:sp>
      <p:sp>
        <p:nvSpPr>
          <p:cNvPr id="2" name="ZoneTexte 1">
            <a:extLst>
              <a:ext uri="{FF2B5EF4-FFF2-40B4-BE49-F238E27FC236}">
                <a16:creationId xmlns:a16="http://schemas.microsoft.com/office/drawing/2014/main" id="{9FC85479-E340-8073-F98A-67DD1443324D}"/>
              </a:ext>
            </a:extLst>
          </p:cNvPr>
          <p:cNvSpPr txBox="1"/>
          <p:nvPr>
            <p:custDataLst>
              <p:tags r:id="rId3"/>
            </p:custDataLst>
          </p:nvPr>
        </p:nvSpPr>
        <p:spPr>
          <a:xfrm>
            <a:off x="297543" y="1386113"/>
            <a:ext cx="7578268"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a:buChar char="Ø"/>
            </a:pPr>
            <a:r>
              <a:rPr lang="fr-CA" sz="2000" b="1">
                <a:solidFill>
                  <a:schemeClr val="tx1">
                    <a:lumMod val="50000"/>
                    <a:lumOff val="50000"/>
                  </a:schemeClr>
                </a:solidFill>
              </a:rPr>
              <a:t>PUBLICATION MÉDIAS SOCIAUX</a:t>
            </a:r>
            <a:endParaRPr lang="fr-FR" sz="2000">
              <a:solidFill>
                <a:schemeClr val="tx1">
                  <a:lumMod val="50000"/>
                  <a:lumOff val="50000"/>
                </a:schemeClr>
              </a:solidFill>
            </a:endParaRPr>
          </a:p>
        </p:txBody>
      </p:sp>
      <p:sp>
        <p:nvSpPr>
          <p:cNvPr id="8" name="ZoneTexte 7">
            <a:extLst>
              <a:ext uri="{FF2B5EF4-FFF2-40B4-BE49-F238E27FC236}">
                <a16:creationId xmlns:a16="http://schemas.microsoft.com/office/drawing/2014/main" id="{F74CF0DF-DC24-62E0-BFFA-CB6BF88A85A6}"/>
              </a:ext>
            </a:extLst>
          </p:cNvPr>
          <p:cNvSpPr txBox="1"/>
          <p:nvPr>
            <p:custDataLst>
              <p:tags r:id="rId4"/>
            </p:custDataLst>
          </p:nvPr>
        </p:nvSpPr>
        <p:spPr>
          <a:xfrm>
            <a:off x="1702172" y="2796517"/>
            <a:ext cx="8784769" cy="22770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lnSpc>
                <a:spcPct val="150000"/>
              </a:lnSpc>
            </a:pPr>
            <a:r>
              <a:rPr lang="fr-CA" sz="1200">
                <a:solidFill>
                  <a:srgbClr val="000000"/>
                </a:solidFill>
                <a:latin typeface="Montserrat"/>
                <a:ea typeface="+mn-lt"/>
                <a:cs typeface="Helvetica"/>
              </a:rPr>
              <a:t>Vous êtes à la direction générale d'une coopérative ou d'un OBNL? Découvrez comment le mentorat peut jouer un rôle crucial dans votre développement!</a:t>
            </a:r>
            <a:r>
              <a:rPr lang="fr-CA" sz="1200">
                <a:solidFill>
                  <a:srgbClr val="000000"/>
                </a:solidFill>
                <a:ea typeface="+mn-lt"/>
                <a:cs typeface="Helvetica"/>
              </a:rPr>
              <a:t> </a:t>
            </a:r>
            <a:endParaRPr lang="fr-FR">
              <a:solidFill>
                <a:srgbClr val="000000"/>
              </a:solidFill>
              <a:ea typeface="+mn-lt"/>
              <a:cs typeface="+mn-lt"/>
            </a:endParaRPr>
          </a:p>
          <a:p>
            <a:pPr algn="just">
              <a:lnSpc>
                <a:spcPct val="150000"/>
              </a:lnSpc>
            </a:pPr>
            <a:endParaRPr lang="fr-CA" sz="1200">
              <a:solidFill>
                <a:srgbClr val="000000"/>
              </a:solidFill>
              <a:ea typeface="+mn-lt"/>
              <a:cs typeface="+mn-lt"/>
            </a:endParaRPr>
          </a:p>
          <a:p>
            <a:pPr algn="just">
              <a:lnSpc>
                <a:spcPct val="150000"/>
              </a:lnSpc>
            </a:pPr>
            <a:r>
              <a:rPr lang="fr-CA" sz="1200">
                <a:solidFill>
                  <a:srgbClr val="000000"/>
                </a:solidFill>
                <a:ea typeface="+mn-lt"/>
                <a:cs typeface="+mn-lt"/>
              </a:rPr>
              <a:t>Le </a:t>
            </a:r>
            <a:r>
              <a:rPr lang="fr-CA" sz="1200" b="1">
                <a:solidFill>
                  <a:srgbClr val="000000"/>
                </a:solidFill>
                <a:ea typeface="+mn-lt"/>
                <a:cs typeface="+mn-lt"/>
              </a:rPr>
              <a:t>@ReseauMentorat</a:t>
            </a:r>
            <a:r>
              <a:rPr lang="fr-CA" sz="1200">
                <a:solidFill>
                  <a:srgbClr val="000000"/>
                </a:solidFill>
                <a:ea typeface="+mn-lt"/>
                <a:cs typeface="+mn-lt"/>
              </a:rPr>
              <a:t> s'est associé à la </a:t>
            </a:r>
            <a:r>
              <a:rPr lang="fr-CA" sz="1200" b="1">
                <a:solidFill>
                  <a:srgbClr val="000000"/>
                </a:solidFill>
                <a:ea typeface="+mn-lt"/>
                <a:cs typeface="+mn-lt"/>
              </a:rPr>
              <a:t>@Caisse d'économie solidaire Desjardins</a:t>
            </a:r>
            <a:r>
              <a:rPr lang="fr-CA" sz="1200">
                <a:solidFill>
                  <a:srgbClr val="000000"/>
                </a:solidFill>
                <a:ea typeface="+mn-lt"/>
                <a:cs typeface="+mn-lt"/>
              </a:rPr>
              <a:t> pour offrir des Rencontres Découverte spécifiques au secteur de l'économie sociale. Inscrivez-vous dès maintenant pour participer à la prochaine séance virtuelle : </a:t>
            </a:r>
            <a:r>
              <a:rPr lang="fr-CA" sz="1200">
                <a:solidFill>
                  <a:srgbClr val="000000"/>
                </a:solidFill>
                <a:ea typeface="+mn-lt"/>
                <a:cs typeface="+mn-lt"/>
                <a:hlinkClick r:id="rId6">
                  <a:extLst>
                    <a:ext uri="{A12FA001-AC4F-418D-AE19-62706E023703}">
                      <ahyp:hlinkClr xmlns:ahyp="http://schemas.microsoft.com/office/drawing/2018/hyperlinkcolor" val="tx"/>
                    </a:ext>
                  </a:extLst>
                </a:hlinkClick>
              </a:rPr>
              <a:t>https://www.reseaumentorat.com/rencontres-decouverte-economie-sociale?utm_source=partenaires&amp;utm_medium=troussepromo&amp;utm_campaign=caisseeco&amp;utm_id=lead</a:t>
            </a:r>
            <a:endParaRPr lang="fr-CA" sz="1200">
              <a:solidFill>
                <a:srgbClr val="000000"/>
              </a:solidFill>
              <a:ea typeface="+mn-lt"/>
              <a:cs typeface="+mn-lt"/>
            </a:endParaRPr>
          </a:p>
          <a:p>
            <a:pPr algn="just">
              <a:lnSpc>
                <a:spcPct val="150000"/>
              </a:lnSpc>
            </a:pPr>
            <a:endParaRPr lang="fr-CA" sz="1200">
              <a:solidFill>
                <a:srgbClr val="000000"/>
              </a:solidFill>
              <a:ea typeface="+mn-lt"/>
              <a:cs typeface="+mn-lt"/>
            </a:endParaRPr>
          </a:p>
        </p:txBody>
      </p:sp>
      <p:pic>
        <p:nvPicPr>
          <p:cNvPr id="1026" name="Picture 2" descr="Facebook - Icônes des médias sociaux gratuites">
            <a:extLst>
              <a:ext uri="{FF2B5EF4-FFF2-40B4-BE49-F238E27FC236}">
                <a16:creationId xmlns:a16="http://schemas.microsoft.com/office/drawing/2014/main" id="{29E4BA7E-64F1-4A5E-8C22-3A2B2872EEF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41524" y="384485"/>
            <a:ext cx="1333608" cy="1333608"/>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 2">
            <a:extLst>
              <a:ext uri="{FF2B5EF4-FFF2-40B4-BE49-F238E27FC236}">
                <a16:creationId xmlns:a16="http://schemas.microsoft.com/office/drawing/2014/main" id="{310859F6-0231-4BB9-B2CA-5EBB74E95BEC}"/>
              </a:ext>
            </a:extLst>
          </p:cNvPr>
          <p:cNvPicPr>
            <a:picLocks noChangeAspect="1"/>
          </p:cNvPicPr>
          <p:nvPr/>
        </p:nvPicPr>
        <p:blipFill>
          <a:blip r:embed="rId8"/>
          <a:stretch>
            <a:fillRect/>
          </a:stretch>
        </p:blipFill>
        <p:spPr>
          <a:xfrm>
            <a:off x="9915871" y="388890"/>
            <a:ext cx="1333607" cy="1333607"/>
          </a:xfrm>
          <a:prstGeom prst="rect">
            <a:avLst/>
          </a:prstGeom>
        </p:spPr>
      </p:pic>
      <p:sp>
        <p:nvSpPr>
          <p:cNvPr id="6" name="ZoneTexte 5">
            <a:extLst>
              <a:ext uri="{FF2B5EF4-FFF2-40B4-BE49-F238E27FC236}">
                <a16:creationId xmlns:a16="http://schemas.microsoft.com/office/drawing/2014/main" id="{B15C6E48-E0C6-9F0B-E0F4-BC889CC7D18A}"/>
              </a:ext>
            </a:extLst>
          </p:cNvPr>
          <p:cNvSpPr txBox="1"/>
          <p:nvPr/>
        </p:nvSpPr>
        <p:spPr>
          <a:xfrm>
            <a:off x="940130" y="5640779"/>
            <a:ext cx="1031173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CA" sz="1400" i="1" dirty="0"/>
              <a:t>Un visuel est fourni en complément à cette trousse.</a:t>
            </a:r>
          </a:p>
        </p:txBody>
      </p:sp>
    </p:spTree>
    <p:extLst>
      <p:ext uri="{BB962C8B-B14F-4D97-AF65-F5344CB8AC3E}">
        <p14:creationId xmlns:p14="http://schemas.microsoft.com/office/powerpoint/2010/main" val="3059401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D20F19-C200-E211-AB9F-45234FA20815}"/>
              </a:ext>
            </a:extLst>
          </p:cNvPr>
          <p:cNvSpPr/>
          <p:nvPr>
            <p:custDataLst>
              <p:tags r:id="rId1"/>
            </p:custDataLst>
          </p:nvPr>
        </p:nvSpPr>
        <p:spPr>
          <a:xfrm>
            <a:off x="944336" y="2223409"/>
            <a:ext cx="10305142" cy="4068120"/>
          </a:xfrm>
          <a:prstGeom prst="rect">
            <a:avLst/>
          </a:prstGeom>
          <a:solidFill>
            <a:srgbClr val="FEE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4" name="Titre 3">
            <a:extLst>
              <a:ext uri="{FF2B5EF4-FFF2-40B4-BE49-F238E27FC236}">
                <a16:creationId xmlns:a16="http://schemas.microsoft.com/office/drawing/2014/main" id="{8FD1A291-1633-4F75-849B-514E99377F88}"/>
              </a:ext>
            </a:extLst>
          </p:cNvPr>
          <p:cNvSpPr>
            <a:spLocks noGrp="1"/>
          </p:cNvSpPr>
          <p:nvPr>
            <p:ph type="title"/>
            <p:custDataLst>
              <p:tags r:id="rId2"/>
            </p:custDataLst>
          </p:nvPr>
        </p:nvSpPr>
        <p:spPr>
          <a:xfrm>
            <a:off x="293254" y="350982"/>
            <a:ext cx="5893624" cy="1658113"/>
          </a:xfrm>
        </p:spPr>
        <p:txBody>
          <a:bodyPr>
            <a:normAutofit/>
          </a:bodyPr>
          <a:lstStyle/>
          <a:p>
            <a:r>
              <a:rPr lang="fr-CA" sz="2400">
                <a:latin typeface="Montserrat"/>
              </a:rPr>
              <a:t>AJOUTEZ L'INFORMATION</a:t>
            </a:r>
            <a:br>
              <a:rPr lang="fr-CA" sz="2400">
                <a:latin typeface="Montserrat"/>
              </a:rPr>
            </a:br>
            <a:r>
              <a:rPr lang="fr-CA" sz="2400">
                <a:latin typeface="Montserrat"/>
              </a:rPr>
              <a:t>SUR VOTRE SITE WEB</a:t>
            </a:r>
            <a:endParaRPr lang="fr-CA" sz="2400"/>
          </a:p>
        </p:txBody>
      </p:sp>
      <p:sp>
        <p:nvSpPr>
          <p:cNvPr id="2" name="ZoneTexte 1">
            <a:extLst>
              <a:ext uri="{FF2B5EF4-FFF2-40B4-BE49-F238E27FC236}">
                <a16:creationId xmlns:a16="http://schemas.microsoft.com/office/drawing/2014/main" id="{9FC85479-E340-8073-F98A-67DD1443324D}"/>
              </a:ext>
            </a:extLst>
          </p:cNvPr>
          <p:cNvSpPr txBox="1"/>
          <p:nvPr>
            <p:custDataLst>
              <p:tags r:id="rId3"/>
            </p:custDataLst>
          </p:nvPr>
        </p:nvSpPr>
        <p:spPr>
          <a:xfrm>
            <a:off x="297543" y="1386113"/>
            <a:ext cx="1108891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a:buChar char="Ø"/>
            </a:pPr>
            <a:r>
              <a:rPr lang="fr-CA" sz="2000" b="1">
                <a:solidFill>
                  <a:schemeClr val="tx1">
                    <a:lumMod val="50000"/>
                    <a:lumOff val="50000"/>
                  </a:schemeClr>
                </a:solidFill>
              </a:rPr>
              <a:t>TEXTE POUR VOTRE SITE WEB</a:t>
            </a:r>
            <a:endParaRPr lang="fr-CA" sz="1400">
              <a:solidFill>
                <a:schemeClr val="tx1">
                  <a:lumMod val="50000"/>
                  <a:lumOff val="50000"/>
                </a:schemeClr>
              </a:solidFill>
            </a:endParaRPr>
          </a:p>
        </p:txBody>
      </p:sp>
      <p:sp>
        <p:nvSpPr>
          <p:cNvPr id="8" name="ZoneTexte 7">
            <a:extLst>
              <a:ext uri="{FF2B5EF4-FFF2-40B4-BE49-F238E27FC236}">
                <a16:creationId xmlns:a16="http://schemas.microsoft.com/office/drawing/2014/main" id="{F74CF0DF-DC24-62E0-BFFA-CB6BF88A85A6}"/>
              </a:ext>
            </a:extLst>
          </p:cNvPr>
          <p:cNvSpPr txBox="1"/>
          <p:nvPr>
            <p:custDataLst>
              <p:tags r:id="rId4"/>
            </p:custDataLst>
          </p:nvPr>
        </p:nvSpPr>
        <p:spPr>
          <a:xfrm>
            <a:off x="1700523" y="2663743"/>
            <a:ext cx="8784769" cy="338509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lnSpc>
                <a:spcPct val="150000"/>
              </a:lnSpc>
            </a:pPr>
            <a:r>
              <a:rPr lang="fr-CA" sz="1200" b="1">
                <a:solidFill>
                  <a:srgbClr val="000000"/>
                </a:solidFill>
                <a:ea typeface="+mn-lt"/>
                <a:cs typeface="+mn-lt"/>
              </a:rPr>
              <a:t>ACCOMPAGNEMENT : Le mentorat en économie sociale</a:t>
            </a:r>
            <a:endParaRPr lang="fr-FR"/>
          </a:p>
          <a:p>
            <a:pPr algn="just">
              <a:lnSpc>
                <a:spcPct val="150000"/>
              </a:lnSpc>
            </a:pPr>
            <a:endParaRPr lang="fr-CA" sz="1200">
              <a:solidFill>
                <a:srgbClr val="000000"/>
              </a:solidFill>
              <a:latin typeface="Montserrat"/>
              <a:ea typeface="+mn-lt"/>
              <a:cs typeface="Helvetica"/>
            </a:endParaRPr>
          </a:p>
          <a:p>
            <a:pPr algn="just">
              <a:lnSpc>
                <a:spcPct val="150000"/>
              </a:lnSpc>
            </a:pPr>
            <a:r>
              <a:rPr lang="fr-CA" sz="1200">
                <a:solidFill>
                  <a:srgbClr val="000000"/>
                </a:solidFill>
                <a:latin typeface="Montserrat"/>
                <a:ea typeface="+mn-lt"/>
                <a:cs typeface="Helvetica"/>
              </a:rPr>
              <a:t>Vous êtes à la direction générale d'une coopérative ou d'un OBNL et vous recherchez de l'accompagnement pour prendre du recul et vous aider à faire face aux réalités qu'apporte votre type d'organisation? Découvrez comment le mentorat peut jouer un rôle crucial dans votre développement! </a:t>
            </a:r>
          </a:p>
          <a:p>
            <a:pPr algn="just">
              <a:lnSpc>
                <a:spcPct val="150000"/>
              </a:lnSpc>
            </a:pPr>
            <a:endParaRPr lang="fr-CA" sz="1200">
              <a:solidFill>
                <a:srgbClr val="000000"/>
              </a:solidFill>
              <a:latin typeface="Montserrat"/>
              <a:ea typeface="+mn-lt"/>
              <a:cs typeface="Helvetica"/>
            </a:endParaRPr>
          </a:p>
          <a:p>
            <a:pPr algn="just">
              <a:lnSpc>
                <a:spcPct val="150000"/>
              </a:lnSpc>
            </a:pPr>
            <a:r>
              <a:rPr lang="fr-CA" sz="1200" dirty="0">
                <a:solidFill>
                  <a:srgbClr val="000000"/>
                </a:solidFill>
                <a:latin typeface="Montserrat"/>
                <a:ea typeface="+mn-lt"/>
                <a:cs typeface="Helvetica"/>
              </a:rPr>
              <a:t>Pour vous permettre d'en savoir plus, le Réseau Mentorat offre des Rencontres Découverte sur le mentorat en </a:t>
            </a:r>
            <a:r>
              <a:rPr lang="fr-CA" sz="1200">
                <a:solidFill>
                  <a:srgbClr val="000000"/>
                </a:solidFill>
                <a:latin typeface="Montserrat"/>
                <a:ea typeface="+mn-lt"/>
                <a:cs typeface="Helvetica"/>
              </a:rPr>
              <a:t>économie sociale pour vous permettre d'échanger directement avec une ou un mentoré en économie sociale et un </a:t>
            </a:r>
            <a:r>
              <a:rPr lang="fr-CA" sz="1200" dirty="0">
                <a:solidFill>
                  <a:srgbClr val="000000"/>
                </a:solidFill>
                <a:latin typeface="Montserrat"/>
                <a:ea typeface="+mn-lt"/>
                <a:cs typeface="Helvetica"/>
              </a:rPr>
              <a:t>membre de l'équipe du Réseau Mentorat. Donnez-vous toutes les chances de réussir! Inscrivez-vous pour participer à l’une des séances d’information virtuelles </a:t>
            </a:r>
            <a:r>
              <a:rPr lang="fr-CA" sz="1200" dirty="0">
                <a:solidFill>
                  <a:srgbClr val="000000"/>
                </a:solidFill>
                <a:ea typeface="+mn-lt"/>
                <a:cs typeface="+mn-lt"/>
              </a:rPr>
              <a:t>: </a:t>
            </a:r>
            <a:r>
              <a:rPr lang="fr-CA" sz="1200" dirty="0">
                <a:solidFill>
                  <a:srgbClr val="000000"/>
                </a:solidFill>
                <a:ea typeface="+mn-lt"/>
                <a:cs typeface="+mn-lt"/>
                <a:hlinkClick r:id="rId6"/>
              </a:rPr>
              <a:t>LIEN</a:t>
            </a:r>
            <a:endParaRPr lang="fr-CA" dirty="0">
              <a:solidFill>
                <a:srgbClr val="000000"/>
              </a:solidFill>
              <a:ea typeface="+mn-lt"/>
              <a:cs typeface="Helvetica"/>
              <a:hlinkClick r:id="rId6"/>
            </a:endParaRPr>
          </a:p>
          <a:p>
            <a:pPr algn="just">
              <a:lnSpc>
                <a:spcPct val="150000"/>
              </a:lnSpc>
            </a:pPr>
            <a:r>
              <a:rPr lang="fr-CA" sz="1200" i="1"/>
              <a:t>Ces rencontres sont présentées par la Caisse d'économie solidaire Desjardins.</a:t>
            </a:r>
            <a:endParaRPr lang="fr-CA"/>
          </a:p>
          <a:p>
            <a:pPr algn="just">
              <a:lnSpc>
                <a:spcPct val="150000"/>
              </a:lnSpc>
            </a:pPr>
            <a:endParaRPr lang="fr-CA" sz="1200"/>
          </a:p>
        </p:txBody>
      </p:sp>
      <p:pic>
        <p:nvPicPr>
          <p:cNvPr id="5" name="Graphique 4" descr="Internet avec un remplissage uni">
            <a:extLst>
              <a:ext uri="{FF2B5EF4-FFF2-40B4-BE49-F238E27FC236}">
                <a16:creationId xmlns:a16="http://schemas.microsoft.com/office/drawing/2014/main" id="{0072AC7E-8943-4F7D-89D0-4981F3DC757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692398" y="90008"/>
            <a:ext cx="1557080" cy="1557080"/>
          </a:xfrm>
          <a:prstGeom prst="rect">
            <a:avLst/>
          </a:prstGeom>
        </p:spPr>
      </p:pic>
    </p:spTree>
    <p:extLst>
      <p:ext uri="{BB962C8B-B14F-4D97-AF65-F5344CB8AC3E}">
        <p14:creationId xmlns:p14="http://schemas.microsoft.com/office/powerpoint/2010/main" val="3218288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BF8128C-61C3-9478-7614-AC2B9079928D}"/>
              </a:ext>
            </a:extLst>
          </p:cNvPr>
          <p:cNvSpPr>
            <a:spLocks noGrp="1"/>
          </p:cNvSpPr>
          <p:nvPr>
            <p:ph type="ctrTitle"/>
            <p:custDataLst>
              <p:tags r:id="rId1"/>
            </p:custDataLst>
          </p:nvPr>
        </p:nvSpPr>
        <p:spPr>
          <a:xfrm>
            <a:off x="372614" y="3081359"/>
            <a:ext cx="5486400" cy="1288473"/>
          </a:xfrm>
        </p:spPr>
        <p:txBody>
          <a:bodyPr/>
          <a:lstStyle/>
          <a:p>
            <a:r>
              <a:rPr lang="fr-CA">
                <a:latin typeface="Montserrat"/>
              </a:rPr>
              <a:t>MERCI DE VOTRE COLLABORATION</a:t>
            </a:r>
            <a:endParaRPr lang="fr-CA"/>
          </a:p>
        </p:txBody>
      </p:sp>
    </p:spTree>
    <p:extLst>
      <p:ext uri="{BB962C8B-B14F-4D97-AF65-F5344CB8AC3E}">
        <p14:creationId xmlns:p14="http://schemas.microsoft.com/office/powerpoint/2010/main" val="3592855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4"/>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3"/>
</p:tagLst>
</file>

<file path=ppt/tags/tag14.xml><?xml version="1.0" encoding="utf-8"?>
<p:tagLst xmlns:a="http://schemas.openxmlformats.org/drawingml/2006/main" xmlns:r="http://schemas.openxmlformats.org/officeDocument/2006/relationships" xmlns:p="http://schemas.openxmlformats.org/presentationml/2006/main">
  <p:tag name="NUM" val="4"/>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3"/>
</p:tagLst>
</file>

<file path=ppt/tags/tag3.xml><?xml version="1.0" encoding="utf-8"?>
<p:tagLst xmlns:a="http://schemas.openxmlformats.org/drawingml/2006/main" xmlns:r="http://schemas.openxmlformats.org/officeDocument/2006/relationships" xmlns:p="http://schemas.openxmlformats.org/presentationml/2006/main">
  <p:tag name="NUM" val="4"/>
</p:tagLst>
</file>

<file path=ppt/tags/tag4.xml><?xml version="1.0" encoding="utf-8"?>
<p:tagLst xmlns:a="http://schemas.openxmlformats.org/drawingml/2006/main" xmlns:r="http://schemas.openxmlformats.org/officeDocument/2006/relationships" xmlns:p="http://schemas.openxmlformats.org/presentationml/2006/main">
  <p:tag name="NUM" val="5"/>
</p:tagLst>
</file>

<file path=ppt/tags/tag5.xml><?xml version="1.0" encoding="utf-8"?>
<p:tagLst xmlns:a="http://schemas.openxmlformats.org/drawingml/2006/main" xmlns:r="http://schemas.openxmlformats.org/officeDocument/2006/relationships" xmlns:p="http://schemas.openxmlformats.org/presentationml/2006/main">
  <p:tag name="NUM" val="6"/>
</p:tagLst>
</file>

<file path=ppt/tags/tag6.xml><?xml version="1.0" encoding="utf-8"?>
<p:tagLst xmlns:a="http://schemas.openxmlformats.org/drawingml/2006/main" xmlns:r="http://schemas.openxmlformats.org/officeDocument/2006/relationships" xmlns:p="http://schemas.openxmlformats.org/presentationml/2006/main">
  <p:tag name="NUM" val="7"/>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3"/>
</p:tagLst>
</file>

<file path=ppt/theme/theme1.xml><?xml version="1.0" encoding="utf-8"?>
<a:theme xmlns:a="http://schemas.openxmlformats.org/drawingml/2006/main" name="Thème Office">
  <a:themeElements>
    <a:clrScheme name="Réseau Mentorat">
      <a:dk1>
        <a:sysClr val="windowText" lastClr="000000"/>
      </a:dk1>
      <a:lt1>
        <a:sysClr val="window" lastClr="FFFFFF"/>
      </a:lt1>
      <a:dk2>
        <a:srgbClr val="929497"/>
      </a:dk2>
      <a:lt2>
        <a:srgbClr val="F8F8F8"/>
      </a:lt2>
      <a:accent1>
        <a:srgbClr val="000000"/>
      </a:accent1>
      <a:accent2>
        <a:srgbClr val="929497"/>
      </a:accent2>
      <a:accent3>
        <a:srgbClr val="27327B"/>
      </a:accent3>
      <a:accent4>
        <a:srgbClr val="E8194F"/>
      </a:accent4>
      <a:accent5>
        <a:srgbClr val="F78D2D"/>
      </a:accent5>
      <a:accent6>
        <a:srgbClr val="79BC43"/>
      </a:accent6>
      <a:hlink>
        <a:srgbClr val="27327B"/>
      </a:hlink>
      <a:folHlink>
        <a:srgbClr val="27327B"/>
      </a:folHlink>
    </a:clrScheme>
    <a:fontScheme name="Réseau Mentora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8824DB2A71A8146ABE45F244ABB5DFE" ma:contentTypeVersion="11" ma:contentTypeDescription="Crée un document." ma:contentTypeScope="" ma:versionID="d30ea0922c8094d0c42a4524cc296f2e">
  <xsd:schema xmlns:xsd="http://www.w3.org/2001/XMLSchema" xmlns:xs="http://www.w3.org/2001/XMLSchema" xmlns:p="http://schemas.microsoft.com/office/2006/metadata/properties" xmlns:ns2="a07e5742-cf50-4b08-a927-dd564f0284bb" targetNamespace="http://schemas.microsoft.com/office/2006/metadata/properties" ma:root="true" ma:fieldsID="b07dcfa9ba780bd8ecb24177f70658c5" ns2:_="">
    <xsd:import namespace="a07e5742-cf50-4b08-a927-dd564f0284b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7e5742-cf50-4b08-a927-dd564f0284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Balises d’images" ma:readOnly="false" ma:fieldId="{5cf76f15-5ced-4ddc-b409-7134ff3c332f}" ma:taxonomyMulti="true" ma:sspId="1f757c76-d846-490d-a00e-0ef33be95e4f"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07e5742-cf50-4b08-a927-dd564f0284b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F7D3342-72A8-42FB-AEE1-8A73BA0C28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7e5742-cf50-4b08-a927-dd564f0284b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D24F837-8B99-4CF0-A2E3-61DDA7477ADF}">
  <ds:schemaRefs>
    <ds:schemaRef ds:uri="42680b95-c7c2-44ca-bb1d-d23978daa61d"/>
    <ds:schemaRef ds:uri="e925e8e2-6660-4ce3-9d53-d08c238e964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a07e5742-cf50-4b08-a927-dd564f0284bb"/>
  </ds:schemaRefs>
</ds:datastoreItem>
</file>

<file path=customXml/itemProps3.xml><?xml version="1.0" encoding="utf-8"?>
<ds:datastoreItem xmlns:ds="http://schemas.openxmlformats.org/officeDocument/2006/customXml" ds:itemID="{1594B8F1-6613-4C91-9216-80CF6FE0A8D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555</Words>
  <Application>Microsoft Office PowerPoint</Application>
  <PresentationFormat>Grand écran</PresentationFormat>
  <Paragraphs>46</Paragraphs>
  <Slides>6</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6</vt:i4>
      </vt:variant>
    </vt:vector>
  </HeadingPairs>
  <TitlesOfParts>
    <vt:vector size="12" baseType="lpstr">
      <vt:lpstr>Arial</vt:lpstr>
      <vt:lpstr>Calibri</vt:lpstr>
      <vt:lpstr>Helvetica</vt:lpstr>
      <vt:lpstr>Montserrat</vt:lpstr>
      <vt:lpstr>Wingdings</vt:lpstr>
      <vt:lpstr>Thème Office</vt:lpstr>
      <vt:lpstr>Présentation PowerPoint</vt:lpstr>
      <vt:lpstr>À PROPOS DES  RENCONTRES DÉCOUVERTE Le mentorat en économie sociale</vt:lpstr>
      <vt:lpstr>INVITEZ UNE OU UN DIRIGEANT À EN DÉCOUVRIR PLUS SUR LE MENTORAT EN ÉCONOMIE SOCIALE</vt:lpstr>
      <vt:lpstr>DIFFUSEZ L'INFORMATION SUR VOS MÉDIAS SOCIAUX</vt:lpstr>
      <vt:lpstr>AJOUTEZ L'INFORMATION SUR VOTRE SITE WEB</vt:lpstr>
      <vt:lpstr>MERCI DE VOTRE COLLABORATION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Emmanuelle Petit</dc:creator>
  <cp:lastModifiedBy>Emmanuelle Petit</cp:lastModifiedBy>
  <cp:revision>14</cp:revision>
  <dcterms:created xsi:type="dcterms:W3CDTF">2020-02-28T16:29:32Z</dcterms:created>
  <dcterms:modified xsi:type="dcterms:W3CDTF">2024-11-01T14:26:29Z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0x01010028824DB2A71A8146ABE45F244ABB5DFE</vt:lpwstr>
  </property>
  <property fmtid="{D5CDD505-2E9C-101B-9397-08002B2CF9AE}" pid="3" name="MediaServiceImageTags">
    <vt:lpwstr/>
  </property>
  <property fmtid="{D5CDD505-2E9C-101B-9397-08002B2CF9AE}" pid="4" name="Order">
    <vt:r8>5400</vt:r8>
  </property>
  <property fmtid="{D5CDD505-2E9C-101B-9397-08002B2CF9AE}" pid="5" name="xd_Signature">
    <vt:bool>false</vt:bool>
  </property>
  <property fmtid="{D5CDD505-2E9C-101B-9397-08002B2CF9AE}" pid="6" name="xd_ProgID">
    <vt:lpwstr/>
  </property>
  <property fmtid="{D5CDD505-2E9C-101B-9397-08002B2CF9AE}" pid="7" name="TriggerFlowInfo">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ies>
</file>